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  <p:sldMasterId id="2147483665" r:id="rId3"/>
  </p:sldMasterIdLst>
  <p:sldIdLst>
    <p:sldId id="258" r:id="rId4"/>
    <p:sldId id="265" r:id="rId5"/>
    <p:sldId id="266" r:id="rId6"/>
    <p:sldId id="260" r:id="rId7"/>
    <p:sldId id="272" r:id="rId8"/>
    <p:sldId id="267" r:id="rId9"/>
    <p:sldId id="270" r:id="rId10"/>
    <p:sldId id="269" r:id="rId11"/>
    <p:sldId id="262" r:id="rId12"/>
    <p:sldId id="263" r:id="rId13"/>
    <p:sldId id="264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BEE2"/>
    <a:srgbClr val="227135"/>
    <a:srgbClr val="2B7FBB"/>
    <a:srgbClr val="224986"/>
    <a:srgbClr val="292C41"/>
    <a:srgbClr val="AAC946"/>
    <a:srgbClr val="6CA7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3B66CF-B066-4C3D-8B2C-D67CFF3560F9}" v="10" dt="2023-03-17T09:43:00.5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2"/>
    <p:restoredTop sz="96327"/>
  </p:normalViewPr>
  <p:slideViewPr>
    <p:cSldViewPr snapToGrid="0">
      <p:cViewPr varScale="1">
        <p:scale>
          <a:sx n="107" d="100"/>
          <a:sy n="107" d="100"/>
        </p:scale>
        <p:origin x="6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t van Rees" userId="70b6d71d63b46f2c" providerId="LiveId" clId="{2A3B66CF-B066-4C3D-8B2C-D67CFF3560F9}"/>
    <pc:docChg chg="custSel modSld modMainMaster">
      <pc:chgData name="Bert van Rees" userId="70b6d71d63b46f2c" providerId="LiveId" clId="{2A3B66CF-B066-4C3D-8B2C-D67CFF3560F9}" dt="2023-03-17T09:43:00.538" v="102"/>
      <pc:docMkLst>
        <pc:docMk/>
      </pc:docMkLst>
      <pc:sldChg chg="modSp mod">
        <pc:chgData name="Bert van Rees" userId="70b6d71d63b46f2c" providerId="LiveId" clId="{2A3B66CF-B066-4C3D-8B2C-D67CFF3560F9}" dt="2023-03-17T07:17:35.034" v="16" actId="20577"/>
        <pc:sldMkLst>
          <pc:docMk/>
          <pc:sldMk cId="2148200377" sldId="263"/>
        </pc:sldMkLst>
        <pc:spChg chg="mod">
          <ac:chgData name="Bert van Rees" userId="70b6d71d63b46f2c" providerId="LiveId" clId="{2A3B66CF-B066-4C3D-8B2C-D67CFF3560F9}" dt="2023-03-17T07:17:35.034" v="16" actId="20577"/>
          <ac:spMkLst>
            <pc:docMk/>
            <pc:sldMk cId="2148200377" sldId="263"/>
            <ac:spMk id="5" creationId="{7B0EC8FA-2722-8B18-E307-F68D40FDC88A}"/>
          </ac:spMkLst>
        </pc:spChg>
      </pc:sldChg>
      <pc:sldChg chg="modSp mod">
        <pc:chgData name="Bert van Rees" userId="70b6d71d63b46f2c" providerId="LiveId" clId="{2A3B66CF-B066-4C3D-8B2C-D67CFF3560F9}" dt="2023-03-17T07:16:58.702" v="13" actId="6549"/>
        <pc:sldMkLst>
          <pc:docMk/>
          <pc:sldMk cId="3375990118" sldId="265"/>
        </pc:sldMkLst>
        <pc:spChg chg="mod">
          <ac:chgData name="Bert van Rees" userId="70b6d71d63b46f2c" providerId="LiveId" clId="{2A3B66CF-B066-4C3D-8B2C-D67CFF3560F9}" dt="2023-03-17T07:16:58.702" v="13" actId="6549"/>
          <ac:spMkLst>
            <pc:docMk/>
            <pc:sldMk cId="3375990118" sldId="265"/>
            <ac:spMk id="3" creationId="{263B8F25-D490-334A-B98B-658885063E96}"/>
          </ac:spMkLst>
        </pc:spChg>
      </pc:sldChg>
      <pc:sldChg chg="addSp delSp modSp mod">
        <pc:chgData name="Bert van Rees" userId="70b6d71d63b46f2c" providerId="LiveId" clId="{2A3B66CF-B066-4C3D-8B2C-D67CFF3560F9}" dt="2023-03-17T09:43:00.538" v="102"/>
        <pc:sldMkLst>
          <pc:docMk/>
          <pc:sldMk cId="3254320383" sldId="272"/>
        </pc:sldMkLst>
        <pc:spChg chg="del">
          <ac:chgData name="Bert van Rees" userId="70b6d71d63b46f2c" providerId="LiveId" clId="{2A3B66CF-B066-4C3D-8B2C-D67CFF3560F9}" dt="2023-03-16T07:49:22.767" v="0" actId="478"/>
          <ac:spMkLst>
            <pc:docMk/>
            <pc:sldMk cId="3254320383" sldId="272"/>
            <ac:spMk id="3" creationId="{F032306E-A0E7-2D87-9543-EFFA8EC100BE}"/>
          </ac:spMkLst>
        </pc:spChg>
        <pc:spChg chg="add del">
          <ac:chgData name="Bert van Rees" userId="70b6d71d63b46f2c" providerId="LiveId" clId="{2A3B66CF-B066-4C3D-8B2C-D67CFF3560F9}" dt="2023-03-16T08:08:37.682" v="2" actId="478"/>
          <ac:spMkLst>
            <pc:docMk/>
            <pc:sldMk cId="3254320383" sldId="272"/>
            <ac:spMk id="5" creationId="{AA658AE5-5FA4-7D66-9A75-8905F73C76EC}"/>
          </ac:spMkLst>
        </pc:spChg>
        <pc:spChg chg="add del mod">
          <ac:chgData name="Bert van Rees" userId="70b6d71d63b46f2c" providerId="LiveId" clId="{2A3B66CF-B066-4C3D-8B2C-D67CFF3560F9}" dt="2023-03-16T08:10:00.726" v="10" actId="478"/>
          <ac:spMkLst>
            <pc:docMk/>
            <pc:sldMk cId="3254320383" sldId="272"/>
            <ac:spMk id="7" creationId="{6F81CA43-91F5-8DCF-42ED-A40F13ECF24B}"/>
          </ac:spMkLst>
        </pc:spChg>
        <pc:picChg chg="add mod">
          <ac:chgData name="Bert van Rees" userId="70b6d71d63b46f2c" providerId="LiveId" clId="{2A3B66CF-B066-4C3D-8B2C-D67CFF3560F9}" dt="2023-03-17T09:43:00.538" v="102"/>
          <ac:picMkLst>
            <pc:docMk/>
            <pc:sldMk cId="3254320383" sldId="272"/>
            <ac:picMk id="4" creationId="{D1B03A1B-D8A2-B702-B7FE-1A0C05BFFEA2}"/>
          </ac:picMkLst>
        </pc:picChg>
        <pc:picChg chg="add del mod">
          <ac:chgData name="Bert van Rees" userId="70b6d71d63b46f2c" providerId="LiveId" clId="{2A3B66CF-B066-4C3D-8B2C-D67CFF3560F9}" dt="2023-03-17T09:42:07.423" v="97" actId="478"/>
          <ac:picMkLst>
            <pc:docMk/>
            <pc:sldMk cId="3254320383" sldId="272"/>
            <ac:picMk id="9" creationId="{DF60FB97-A5B1-AA9F-11F4-CA3167BB076E}"/>
          </ac:picMkLst>
        </pc:picChg>
      </pc:sldChg>
      <pc:sldMasterChg chg="addSp delSp modSp mod">
        <pc:chgData name="Bert van Rees" userId="70b6d71d63b46f2c" providerId="LiveId" clId="{2A3B66CF-B066-4C3D-8B2C-D67CFF3560F9}" dt="2023-03-17T08:48:12.136" v="95" actId="1035"/>
        <pc:sldMasterMkLst>
          <pc:docMk/>
          <pc:sldMasterMk cId="4074525371" sldId="2147483648"/>
        </pc:sldMasterMkLst>
        <pc:spChg chg="mod">
          <ac:chgData name="Bert van Rees" userId="70b6d71d63b46f2c" providerId="LiveId" clId="{2A3B66CF-B066-4C3D-8B2C-D67CFF3560F9}" dt="2023-03-17T08:17:05.652" v="19" actId="20577"/>
          <ac:spMkLst>
            <pc:docMk/>
            <pc:sldMasterMk cId="4074525371" sldId="2147483648"/>
            <ac:spMk id="11" creationId="{C28B0783-1D9D-D76C-BB53-307AE0A292FF}"/>
          </ac:spMkLst>
        </pc:spChg>
        <pc:picChg chg="add mod">
          <ac:chgData name="Bert van Rees" userId="70b6d71d63b46f2c" providerId="LiveId" clId="{2A3B66CF-B066-4C3D-8B2C-D67CFF3560F9}" dt="2023-03-17T08:48:12.136" v="95" actId="1035"/>
          <ac:picMkLst>
            <pc:docMk/>
            <pc:sldMasterMk cId="4074525371" sldId="2147483648"/>
            <ac:picMk id="2" creationId="{A5F87698-BDFC-CDFA-85A1-7CB97F1890FA}"/>
          </ac:picMkLst>
        </pc:picChg>
        <pc:picChg chg="del">
          <ac:chgData name="Bert van Rees" userId="70b6d71d63b46f2c" providerId="LiveId" clId="{2A3B66CF-B066-4C3D-8B2C-D67CFF3560F9}" dt="2023-03-17T08:48:07.402" v="78" actId="478"/>
          <ac:picMkLst>
            <pc:docMk/>
            <pc:sldMasterMk cId="4074525371" sldId="2147483648"/>
            <ac:picMk id="7" creationId="{4F33884E-10BD-B2F7-B4EE-65DDE4E01072}"/>
          </ac:picMkLst>
        </pc:picChg>
      </pc:sldMasterChg>
      <pc:sldMasterChg chg="addSp delSp modSp mod">
        <pc:chgData name="Bert van Rees" userId="70b6d71d63b46f2c" providerId="LiveId" clId="{2A3B66CF-B066-4C3D-8B2C-D67CFF3560F9}" dt="2023-03-17T08:47:33.150" v="69" actId="1036"/>
        <pc:sldMasterMkLst>
          <pc:docMk/>
          <pc:sldMasterMk cId="1587535547" sldId="2147483658"/>
        </pc:sldMasterMkLst>
        <pc:spChg chg="mod">
          <ac:chgData name="Bert van Rees" userId="70b6d71d63b46f2c" providerId="LiveId" clId="{2A3B66CF-B066-4C3D-8B2C-D67CFF3560F9}" dt="2023-03-17T08:16:59.044" v="18" actId="20577"/>
          <ac:spMkLst>
            <pc:docMk/>
            <pc:sldMasterMk cId="1587535547" sldId="2147483658"/>
            <ac:spMk id="11" creationId="{C28B0783-1D9D-D76C-BB53-307AE0A292FF}"/>
          </ac:spMkLst>
        </pc:spChg>
        <pc:picChg chg="add mod">
          <ac:chgData name="Bert van Rees" userId="70b6d71d63b46f2c" providerId="LiveId" clId="{2A3B66CF-B066-4C3D-8B2C-D67CFF3560F9}" dt="2023-03-17T08:47:33.150" v="69" actId="1036"/>
          <ac:picMkLst>
            <pc:docMk/>
            <pc:sldMasterMk cId="1587535547" sldId="2147483658"/>
            <ac:picMk id="3" creationId="{ADF7A948-B023-041E-FB94-2E822D620499}"/>
          </ac:picMkLst>
        </pc:picChg>
        <pc:picChg chg="del">
          <ac:chgData name="Bert van Rees" userId="70b6d71d63b46f2c" providerId="LiveId" clId="{2A3B66CF-B066-4C3D-8B2C-D67CFF3560F9}" dt="2023-03-17T08:47:26.236" v="28" actId="478"/>
          <ac:picMkLst>
            <pc:docMk/>
            <pc:sldMasterMk cId="1587535547" sldId="2147483658"/>
            <ac:picMk id="7" creationId="{4F33884E-10BD-B2F7-B4EE-65DDE4E01072}"/>
          </ac:picMkLst>
        </pc:picChg>
      </pc:sldMasterChg>
      <pc:sldMasterChg chg="addSp delSp modSp mod">
        <pc:chgData name="Bert van Rees" userId="70b6d71d63b46f2c" providerId="LiveId" clId="{2A3B66CF-B066-4C3D-8B2C-D67CFF3560F9}" dt="2023-03-17T08:47:00.482" v="24"/>
        <pc:sldMasterMkLst>
          <pc:docMk/>
          <pc:sldMasterMk cId="1512843500" sldId="2147483665"/>
        </pc:sldMasterMkLst>
        <pc:spChg chg="mod">
          <ac:chgData name="Bert van Rees" userId="70b6d71d63b46f2c" providerId="LiveId" clId="{2A3B66CF-B066-4C3D-8B2C-D67CFF3560F9}" dt="2023-03-17T08:16:48.394" v="17" actId="6549"/>
          <ac:spMkLst>
            <pc:docMk/>
            <pc:sldMasterMk cId="1512843500" sldId="2147483665"/>
            <ac:spMk id="11" creationId="{C28B0783-1D9D-D76C-BB53-307AE0A292FF}"/>
          </ac:spMkLst>
        </pc:spChg>
        <pc:picChg chg="add del mod">
          <ac:chgData name="Bert van Rees" userId="70b6d71d63b46f2c" providerId="LiveId" clId="{2A3B66CF-B066-4C3D-8B2C-D67CFF3560F9}" dt="2023-03-17T08:46:57.524" v="22" actId="478"/>
          <ac:picMkLst>
            <pc:docMk/>
            <pc:sldMasterMk cId="1512843500" sldId="2147483665"/>
            <ac:picMk id="4" creationId="{0BF991C0-BC36-98EC-20AD-A8B33709010F}"/>
          </ac:picMkLst>
        </pc:picChg>
        <pc:picChg chg="add mod">
          <ac:chgData name="Bert van Rees" userId="70b6d71d63b46f2c" providerId="LiveId" clId="{2A3B66CF-B066-4C3D-8B2C-D67CFF3560F9}" dt="2023-03-17T08:47:00.482" v="24"/>
          <ac:picMkLst>
            <pc:docMk/>
            <pc:sldMasterMk cId="1512843500" sldId="2147483665"/>
            <ac:picMk id="5" creationId="{5D42EC68-61E8-2FB2-AFA8-D58B41C392C0}"/>
          </ac:picMkLst>
        </pc:picChg>
        <pc:picChg chg="del">
          <ac:chgData name="Bert van Rees" userId="70b6d71d63b46f2c" providerId="LiveId" clId="{2A3B66CF-B066-4C3D-8B2C-D67CFF3560F9}" dt="2023-03-17T08:46:59.545" v="23" actId="478"/>
          <ac:picMkLst>
            <pc:docMk/>
            <pc:sldMasterMk cId="1512843500" sldId="2147483665"/>
            <ac:picMk id="7" creationId="{4F33884E-10BD-B2F7-B4EE-65DDE4E01072}"/>
          </ac:picMkLst>
        </pc:pic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BADFA6-325E-0B57-172E-267AEEA83B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400" b="0" i="0">
                <a:solidFill>
                  <a:srgbClr val="224986"/>
                </a:solidFill>
                <a:latin typeface="Roboto" panose="02000000000000000000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88DFB36-9C58-B2EC-1A11-43717DE4DD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09963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2B7FBB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21BEDFA-DA0A-13B1-C3DA-9EB2CA976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2453A-B244-9641-8ECD-C165435279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6870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359AF9B-6266-C1FC-34BE-C772E2E79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2453A-B244-9641-8ECD-C165435279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982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4D9175-FA01-B8F4-B3C7-B69D85A99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452518"/>
            <a:ext cx="6172200" cy="4515798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chemeClr val="bg1"/>
                </a:solidFill>
                <a:latin typeface="Roboto" panose="02000000000000000000" pitchFamily="2" charset="0"/>
              </a:defRPr>
            </a:lvl1pPr>
            <a:lvl2pPr>
              <a:defRPr sz="2400" b="0" i="0">
                <a:solidFill>
                  <a:schemeClr val="bg1"/>
                </a:solidFill>
                <a:latin typeface="Roboto" panose="02000000000000000000" pitchFamily="2" charset="0"/>
              </a:defRPr>
            </a:lvl2pPr>
            <a:lvl3pPr>
              <a:defRPr sz="2000" b="0" i="0">
                <a:solidFill>
                  <a:schemeClr val="bg1"/>
                </a:solidFill>
                <a:latin typeface="Roboto" panose="02000000000000000000" pitchFamily="2" charset="0"/>
              </a:defRPr>
            </a:lvl3pPr>
            <a:lvl4pPr>
              <a:defRPr sz="1800" b="0" i="0">
                <a:solidFill>
                  <a:schemeClr val="bg1"/>
                </a:solidFill>
                <a:latin typeface="Roboto" panose="02000000000000000000" pitchFamily="2" charset="0"/>
              </a:defRPr>
            </a:lvl4pPr>
            <a:lvl5pPr>
              <a:defRPr sz="1800" b="0" i="0">
                <a:solidFill>
                  <a:schemeClr val="bg1"/>
                </a:solidFill>
                <a:latin typeface="Roboto" panose="020000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58A4F2A-FFED-36E8-FD5F-9FD32FF49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2453A-B244-9641-8ECD-C165435279E6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4C45A79B-881E-A39B-E1D4-99A1C1F7C10B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839788" y="2478728"/>
            <a:ext cx="4226482" cy="3489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2A4081ED-5045-8077-B03F-0C5D6EC516F7}"/>
              </a:ext>
            </a:extLst>
          </p:cNvPr>
          <p:cNvSpPr txBox="1">
            <a:spLocks/>
          </p:cNvSpPr>
          <p:nvPr userDrawn="1"/>
        </p:nvSpPr>
        <p:spPr>
          <a:xfrm>
            <a:off x="838200" y="1452518"/>
            <a:ext cx="4228070" cy="102620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>
                <a:solidFill>
                  <a:srgbClr val="224986"/>
                </a:solidFill>
                <a:latin typeface="Robot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rgbClr val="8ABEE2"/>
                </a:solidFill>
              </a:rPr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877176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C753F92-4130-4766-AC18-4EB5EC8FC2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19800" y="1452519"/>
            <a:ext cx="6172200" cy="4515796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 b="0" i="0">
                <a:latin typeface="Roboto" panose="02000000000000000000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5A23ECE-0E21-32B0-C298-59DEC7D2A3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95413"/>
            <a:ext cx="4980244" cy="38729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A0B0C7E-82B7-9B15-D88E-51331F00E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2453A-B244-9641-8ECD-C165435279E6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D7EF283-600A-FB39-4273-139B4CE8A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2519"/>
            <a:ext cx="4980244" cy="642894"/>
          </a:xfrm>
          <a:prstGeom prst="rect">
            <a:avLst/>
          </a:prstGeom>
        </p:spPr>
        <p:txBody>
          <a:bodyPr/>
          <a:lstStyle>
            <a:lvl1pPr>
              <a:defRPr sz="3000" b="0" i="0">
                <a:solidFill>
                  <a:srgbClr val="8ABEE2"/>
                </a:solidFill>
                <a:latin typeface="Roboto" panose="02000000000000000000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089333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217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82D83A-80CF-383A-DFFC-9DD092560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2519"/>
            <a:ext cx="10515600" cy="932334"/>
          </a:xfrm>
          <a:prstGeom prst="rect">
            <a:avLst/>
          </a:prstGeom>
        </p:spPr>
        <p:txBody>
          <a:bodyPr/>
          <a:lstStyle>
            <a:lvl1pPr>
              <a:defRPr sz="3800" b="0" i="0">
                <a:solidFill>
                  <a:srgbClr val="224986"/>
                </a:solidFill>
                <a:latin typeface="Roboto" panose="02000000000000000000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420098-F178-4418-32A3-F5EB97794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9567"/>
            <a:ext cx="10515600" cy="3632888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2B7FBB"/>
                </a:solidFill>
                <a:latin typeface="Roboto" panose="02000000000000000000" pitchFamily="2" charset="0"/>
              </a:defRPr>
            </a:lvl1pPr>
            <a:lvl2pPr>
              <a:defRPr sz="2000" b="0" i="0">
                <a:solidFill>
                  <a:srgbClr val="2B7FBB"/>
                </a:solidFill>
                <a:latin typeface="Roboto" panose="02000000000000000000" pitchFamily="2" charset="0"/>
              </a:defRPr>
            </a:lvl2pPr>
            <a:lvl3pPr>
              <a:defRPr sz="1800" b="0" i="0">
                <a:solidFill>
                  <a:srgbClr val="2B7FBB"/>
                </a:solidFill>
                <a:latin typeface="Roboto" panose="02000000000000000000" pitchFamily="2" charset="0"/>
              </a:defRPr>
            </a:lvl3pPr>
            <a:lvl4pPr>
              <a:defRPr sz="1600" b="0" i="0">
                <a:solidFill>
                  <a:srgbClr val="2B7FBB"/>
                </a:solidFill>
                <a:latin typeface="Roboto" panose="02000000000000000000" pitchFamily="2" charset="0"/>
              </a:defRPr>
            </a:lvl4pPr>
            <a:lvl5pPr>
              <a:defRPr sz="1600" b="0" i="0">
                <a:solidFill>
                  <a:srgbClr val="2B7FBB"/>
                </a:solidFill>
                <a:latin typeface="Roboto" panose="02000000000000000000" pitchFamily="2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0E7D29D-6AC1-494F-9EF1-5F91A6786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2453A-B244-9641-8ECD-C165435279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9287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5BDB03F-CD5E-08C9-2545-7260EBE6CC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84853"/>
            <a:ext cx="5181600" cy="3792109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2B7FBB"/>
                </a:solidFill>
                <a:latin typeface="Roboto" panose="02000000000000000000" pitchFamily="2" charset="0"/>
              </a:defRPr>
            </a:lvl1pPr>
            <a:lvl2pPr>
              <a:defRPr sz="2000" b="0" i="0">
                <a:solidFill>
                  <a:srgbClr val="2B7FBB"/>
                </a:solidFill>
                <a:latin typeface="Roboto" panose="02000000000000000000" pitchFamily="2" charset="0"/>
              </a:defRPr>
            </a:lvl2pPr>
            <a:lvl3pPr>
              <a:defRPr sz="1800" b="0" i="0">
                <a:solidFill>
                  <a:srgbClr val="2B7FBB"/>
                </a:solidFill>
                <a:latin typeface="Roboto" panose="02000000000000000000" pitchFamily="2" charset="0"/>
              </a:defRPr>
            </a:lvl3pPr>
            <a:lvl4pPr>
              <a:defRPr sz="1600" b="0" i="0">
                <a:solidFill>
                  <a:srgbClr val="2B7FBB"/>
                </a:solidFill>
                <a:latin typeface="Roboto" panose="02000000000000000000" pitchFamily="2" charset="0"/>
              </a:defRPr>
            </a:lvl4pPr>
            <a:lvl5pPr>
              <a:defRPr sz="1600" b="0" i="0">
                <a:solidFill>
                  <a:srgbClr val="2B7FBB"/>
                </a:solidFill>
                <a:latin typeface="Roboto" panose="02000000000000000000" pitchFamily="2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71DF6C8-6B46-49FB-D121-0D4A2AC85F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84853"/>
            <a:ext cx="5181600" cy="3792110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2B7FBB"/>
                </a:solidFill>
                <a:latin typeface="Roboto" panose="02000000000000000000" pitchFamily="2" charset="0"/>
              </a:defRPr>
            </a:lvl1pPr>
            <a:lvl2pPr>
              <a:defRPr sz="2000" b="0" i="0">
                <a:solidFill>
                  <a:srgbClr val="2B7FBB"/>
                </a:solidFill>
                <a:latin typeface="Roboto" panose="02000000000000000000" pitchFamily="2" charset="0"/>
              </a:defRPr>
            </a:lvl2pPr>
            <a:lvl3pPr>
              <a:defRPr sz="1800" b="0" i="0">
                <a:solidFill>
                  <a:srgbClr val="2B7FBB"/>
                </a:solidFill>
                <a:latin typeface="Roboto" panose="02000000000000000000" pitchFamily="2" charset="0"/>
              </a:defRPr>
            </a:lvl3pPr>
            <a:lvl4pPr>
              <a:defRPr sz="1600" b="0" i="0">
                <a:solidFill>
                  <a:srgbClr val="2B7FBB"/>
                </a:solidFill>
                <a:latin typeface="Roboto" panose="02000000000000000000" pitchFamily="2" charset="0"/>
              </a:defRPr>
            </a:lvl4pPr>
            <a:lvl5pPr>
              <a:defRPr sz="1600" b="0" i="0">
                <a:solidFill>
                  <a:srgbClr val="2B7FBB"/>
                </a:solidFill>
                <a:latin typeface="Roboto" panose="02000000000000000000" pitchFamily="2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582A257-D318-4163-1180-3E75F3DF9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2453A-B244-9641-8ECD-C165435279E6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1A8A144-FD87-D223-32D7-CE96B6667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2519"/>
            <a:ext cx="10515600" cy="932334"/>
          </a:xfrm>
          <a:prstGeom prst="rect">
            <a:avLst/>
          </a:prstGeom>
        </p:spPr>
        <p:txBody>
          <a:bodyPr/>
          <a:lstStyle>
            <a:lvl1pPr>
              <a:defRPr sz="3800" b="0" i="0">
                <a:solidFill>
                  <a:srgbClr val="224986"/>
                </a:solidFill>
                <a:latin typeface="Roboto" panose="02000000000000000000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641381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359AF9B-6266-C1FC-34BE-C772E2E79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2453A-B244-9641-8ECD-C165435279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9881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4D9175-FA01-B8F4-B3C7-B69D85A99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452518"/>
            <a:ext cx="6172200" cy="4515798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rgbClr val="2B7FBB"/>
                </a:solidFill>
                <a:latin typeface="Roboto" panose="02000000000000000000" pitchFamily="2" charset="0"/>
              </a:defRPr>
            </a:lvl1pPr>
            <a:lvl2pPr>
              <a:defRPr sz="2400" b="0" i="0">
                <a:solidFill>
                  <a:srgbClr val="2B7FBB"/>
                </a:solidFill>
                <a:latin typeface="Roboto" panose="02000000000000000000" pitchFamily="2" charset="0"/>
              </a:defRPr>
            </a:lvl2pPr>
            <a:lvl3pPr>
              <a:defRPr sz="2000" b="0" i="0">
                <a:solidFill>
                  <a:srgbClr val="2B7FBB"/>
                </a:solidFill>
                <a:latin typeface="Roboto" panose="02000000000000000000" pitchFamily="2" charset="0"/>
              </a:defRPr>
            </a:lvl3pPr>
            <a:lvl4pPr>
              <a:defRPr sz="1800" b="0" i="0">
                <a:solidFill>
                  <a:srgbClr val="2B7FBB"/>
                </a:solidFill>
                <a:latin typeface="Roboto" panose="02000000000000000000" pitchFamily="2" charset="0"/>
              </a:defRPr>
            </a:lvl4pPr>
            <a:lvl5pPr>
              <a:defRPr sz="1800" b="0" i="0">
                <a:solidFill>
                  <a:srgbClr val="2B7FBB"/>
                </a:solidFill>
                <a:latin typeface="Roboto" panose="020000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58A4F2A-FFED-36E8-FD5F-9FD32FF49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2453A-B244-9641-8ECD-C165435279E6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4C45A79B-881E-A39B-E1D4-99A1C1F7C10B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839788" y="2478728"/>
            <a:ext cx="4226482" cy="3489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2B7FBB"/>
                </a:solidFill>
                <a:latin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2A4081ED-5045-8077-B03F-0C5D6EC516F7}"/>
              </a:ext>
            </a:extLst>
          </p:cNvPr>
          <p:cNvSpPr txBox="1">
            <a:spLocks/>
          </p:cNvSpPr>
          <p:nvPr userDrawn="1"/>
        </p:nvSpPr>
        <p:spPr>
          <a:xfrm>
            <a:off x="838200" y="1452518"/>
            <a:ext cx="4228070" cy="102620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>
                <a:solidFill>
                  <a:srgbClr val="224986"/>
                </a:solidFill>
                <a:latin typeface="Robot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4203530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C753F92-4130-4766-AC18-4EB5EC8FC2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19800" y="1452519"/>
            <a:ext cx="6172200" cy="4515796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 b="0" i="0">
                <a:latin typeface="Roboto" panose="02000000000000000000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5A23ECE-0E21-32B0-C298-59DEC7D2A3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95413"/>
            <a:ext cx="4980244" cy="38729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2B7FBB"/>
                </a:solidFill>
                <a:latin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A0B0C7E-82B7-9B15-D88E-51331F00E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2453A-B244-9641-8ECD-C165435279E6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D7EF283-600A-FB39-4273-139B4CE8A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2519"/>
            <a:ext cx="4980244" cy="642894"/>
          </a:xfrm>
          <a:prstGeom prst="rect">
            <a:avLst/>
          </a:prstGeom>
        </p:spPr>
        <p:txBody>
          <a:bodyPr/>
          <a:lstStyle>
            <a:lvl1pPr>
              <a:defRPr sz="3000" b="0" i="0">
                <a:solidFill>
                  <a:srgbClr val="224986"/>
                </a:solidFill>
                <a:latin typeface="Roboto" panose="02000000000000000000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881295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BADFA6-325E-0B57-172E-267AEEA83B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400" b="0" i="0">
                <a:solidFill>
                  <a:schemeClr val="bg1"/>
                </a:solidFill>
                <a:latin typeface="Roboto" panose="02000000000000000000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88DFB36-9C58-B2EC-1A11-43717DE4DD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09963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8ABEE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21BEDFA-DA0A-13B1-C3DA-9EB2CA976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2453A-B244-9641-8ECD-C165435279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3184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82D83A-80CF-383A-DFFC-9DD092560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2519"/>
            <a:ext cx="10515600" cy="932334"/>
          </a:xfrm>
          <a:prstGeom prst="rect">
            <a:avLst/>
          </a:prstGeom>
        </p:spPr>
        <p:txBody>
          <a:bodyPr/>
          <a:lstStyle>
            <a:lvl1pPr>
              <a:defRPr sz="3800" b="0" i="0">
                <a:solidFill>
                  <a:srgbClr val="8ABEE2"/>
                </a:solidFill>
                <a:latin typeface="Roboto" panose="02000000000000000000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420098-F178-4418-32A3-F5EB97794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9567"/>
            <a:ext cx="10515600" cy="3632888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chemeClr val="bg1"/>
                </a:solidFill>
                <a:latin typeface="Roboto" panose="02000000000000000000" pitchFamily="2" charset="0"/>
              </a:defRPr>
            </a:lvl1pPr>
            <a:lvl2pPr>
              <a:defRPr sz="2000" b="0" i="0">
                <a:solidFill>
                  <a:schemeClr val="bg1"/>
                </a:solidFill>
                <a:latin typeface="Roboto" panose="02000000000000000000" pitchFamily="2" charset="0"/>
              </a:defRPr>
            </a:lvl2pPr>
            <a:lvl3pPr>
              <a:defRPr sz="1800" b="0" i="0">
                <a:solidFill>
                  <a:schemeClr val="bg1"/>
                </a:solidFill>
                <a:latin typeface="Roboto" panose="02000000000000000000" pitchFamily="2" charset="0"/>
              </a:defRPr>
            </a:lvl3pPr>
            <a:lvl4pPr>
              <a:defRPr sz="1600" b="0" i="0">
                <a:solidFill>
                  <a:schemeClr val="bg1"/>
                </a:solidFill>
                <a:latin typeface="Roboto" panose="02000000000000000000" pitchFamily="2" charset="0"/>
              </a:defRPr>
            </a:lvl4pPr>
            <a:lvl5pPr>
              <a:defRPr sz="1600" b="0" i="0">
                <a:solidFill>
                  <a:schemeClr val="bg1"/>
                </a:solidFill>
                <a:latin typeface="Roboto" panose="02000000000000000000" pitchFamily="2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0E7D29D-6AC1-494F-9EF1-5F91A6786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2453A-B244-9641-8ECD-C165435279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2656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5BDB03F-CD5E-08C9-2545-7260EBE6CC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84853"/>
            <a:ext cx="5181600" cy="3792109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chemeClr val="bg1"/>
                </a:solidFill>
                <a:latin typeface="Roboto" panose="02000000000000000000" pitchFamily="2" charset="0"/>
              </a:defRPr>
            </a:lvl1pPr>
            <a:lvl2pPr>
              <a:defRPr sz="2000" b="0" i="0">
                <a:solidFill>
                  <a:schemeClr val="bg1"/>
                </a:solidFill>
                <a:latin typeface="Roboto" panose="02000000000000000000" pitchFamily="2" charset="0"/>
              </a:defRPr>
            </a:lvl2pPr>
            <a:lvl3pPr>
              <a:defRPr sz="1800" b="0" i="0">
                <a:solidFill>
                  <a:schemeClr val="bg1"/>
                </a:solidFill>
                <a:latin typeface="Roboto" panose="02000000000000000000" pitchFamily="2" charset="0"/>
              </a:defRPr>
            </a:lvl3pPr>
            <a:lvl4pPr>
              <a:defRPr sz="1600" b="0" i="0">
                <a:solidFill>
                  <a:schemeClr val="bg1"/>
                </a:solidFill>
                <a:latin typeface="Roboto" panose="02000000000000000000" pitchFamily="2" charset="0"/>
              </a:defRPr>
            </a:lvl4pPr>
            <a:lvl5pPr>
              <a:defRPr sz="1600" b="0" i="0">
                <a:solidFill>
                  <a:schemeClr val="bg1"/>
                </a:solidFill>
                <a:latin typeface="Roboto" panose="02000000000000000000" pitchFamily="2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71DF6C8-6B46-49FB-D121-0D4A2AC85F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84853"/>
            <a:ext cx="5181600" cy="3792110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chemeClr val="bg1"/>
                </a:solidFill>
                <a:latin typeface="Roboto" panose="02000000000000000000" pitchFamily="2" charset="0"/>
              </a:defRPr>
            </a:lvl1pPr>
            <a:lvl2pPr>
              <a:defRPr sz="2000" b="0" i="0">
                <a:solidFill>
                  <a:schemeClr val="bg1"/>
                </a:solidFill>
                <a:latin typeface="Roboto" panose="02000000000000000000" pitchFamily="2" charset="0"/>
              </a:defRPr>
            </a:lvl2pPr>
            <a:lvl3pPr>
              <a:defRPr sz="1800" b="0" i="0">
                <a:solidFill>
                  <a:schemeClr val="bg1"/>
                </a:solidFill>
                <a:latin typeface="Roboto" panose="02000000000000000000" pitchFamily="2" charset="0"/>
              </a:defRPr>
            </a:lvl3pPr>
            <a:lvl4pPr>
              <a:defRPr sz="1600" b="0" i="0">
                <a:solidFill>
                  <a:schemeClr val="bg1"/>
                </a:solidFill>
                <a:latin typeface="Roboto" panose="02000000000000000000" pitchFamily="2" charset="0"/>
              </a:defRPr>
            </a:lvl4pPr>
            <a:lvl5pPr>
              <a:defRPr sz="1600" b="0" i="0">
                <a:solidFill>
                  <a:schemeClr val="bg1"/>
                </a:solidFill>
                <a:latin typeface="Roboto" panose="02000000000000000000" pitchFamily="2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582A257-D318-4163-1180-3E75F3DF9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2453A-B244-9641-8ECD-C165435279E6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1A8A144-FD87-D223-32D7-CE96B6667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2519"/>
            <a:ext cx="10515600" cy="93233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2B7FBB"/>
                </a:solidFill>
                <a:latin typeface="Roboto" panose="02000000000000000000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409487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42B6D0FC-7FE5-E13A-E733-F15803001C51}"/>
              </a:ext>
            </a:extLst>
          </p:cNvPr>
          <p:cNvSpPr/>
          <p:nvPr userDrawn="1"/>
        </p:nvSpPr>
        <p:spPr>
          <a:xfrm>
            <a:off x="0" y="6400799"/>
            <a:ext cx="12192001" cy="497005"/>
          </a:xfrm>
          <a:prstGeom prst="rect">
            <a:avLst/>
          </a:prstGeom>
          <a:gradFill flip="none" rotWithShape="1">
            <a:gsLst>
              <a:gs pos="0">
                <a:srgbClr val="227135"/>
              </a:gs>
              <a:gs pos="50000">
                <a:srgbClr val="6CA733"/>
              </a:gs>
              <a:gs pos="100000">
                <a:srgbClr val="AAC946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latin typeface="Roboto" panose="02000000000000000000" pitchFamily="2" charset="0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F271CF0-E311-8B95-5967-59C0342708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2339" y="6499654"/>
            <a:ext cx="2743200" cy="308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Roboto" panose="02000000000000000000" pitchFamily="2" charset="0"/>
              </a:defRPr>
            </a:lvl1pPr>
          </a:lstStyle>
          <a:p>
            <a:fld id="{2442453A-B244-9641-8ECD-C165435279E6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AF12273A-982E-F8B2-8A45-19787070E61E}"/>
              </a:ext>
            </a:extLst>
          </p:cNvPr>
          <p:cNvSpPr/>
          <p:nvPr userDrawn="1"/>
        </p:nvSpPr>
        <p:spPr>
          <a:xfrm>
            <a:off x="3015049" y="0"/>
            <a:ext cx="9176952" cy="976977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8ABEE2"/>
              </a:gs>
              <a:gs pos="100000">
                <a:srgbClr val="2B7FBB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latin typeface="Roboto" panose="02000000000000000000" pitchFamily="2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C28B0783-1D9D-D76C-BB53-307AE0A292FF}"/>
              </a:ext>
            </a:extLst>
          </p:cNvPr>
          <p:cNvSpPr txBox="1"/>
          <p:nvPr userDrawn="1"/>
        </p:nvSpPr>
        <p:spPr>
          <a:xfrm>
            <a:off x="9576487" y="6475900"/>
            <a:ext cx="2496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BIOBASEDCIRCULAR.NL</a:t>
            </a:r>
            <a:endParaRPr lang="nl-NL" sz="1400" b="0" i="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5F87698-BDFC-CDFA-85A1-7CB97F1890F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300574" y="129323"/>
            <a:ext cx="2477385" cy="74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52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  <p:sldLayoutId id="2147483656" r:id="rId5"/>
    <p:sldLayoutId id="214748365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45CF644E-385C-127C-B669-2221BE206949}"/>
              </a:ext>
            </a:extLst>
          </p:cNvPr>
          <p:cNvSpPr/>
          <p:nvPr userDrawn="1"/>
        </p:nvSpPr>
        <p:spPr>
          <a:xfrm>
            <a:off x="0" y="0"/>
            <a:ext cx="12192000" cy="6897804"/>
          </a:xfrm>
          <a:prstGeom prst="rect">
            <a:avLst/>
          </a:prstGeom>
          <a:solidFill>
            <a:srgbClr val="292C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42B6D0FC-7FE5-E13A-E733-F15803001C51}"/>
              </a:ext>
            </a:extLst>
          </p:cNvPr>
          <p:cNvSpPr/>
          <p:nvPr userDrawn="1"/>
        </p:nvSpPr>
        <p:spPr>
          <a:xfrm>
            <a:off x="0" y="6400799"/>
            <a:ext cx="12192001" cy="497005"/>
          </a:xfrm>
          <a:prstGeom prst="rect">
            <a:avLst/>
          </a:prstGeom>
          <a:gradFill flip="none" rotWithShape="1">
            <a:gsLst>
              <a:gs pos="100000">
                <a:srgbClr val="227135"/>
              </a:gs>
              <a:gs pos="50000">
                <a:srgbClr val="6CA733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latin typeface="Roboto" panose="02000000000000000000" pitchFamily="2" charset="0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F271CF0-E311-8B95-5967-59C0342708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2339" y="6499654"/>
            <a:ext cx="2743200" cy="308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Roboto" panose="02000000000000000000" pitchFamily="2" charset="0"/>
              </a:defRPr>
            </a:lvl1pPr>
          </a:lstStyle>
          <a:p>
            <a:fld id="{2442453A-B244-9641-8ECD-C165435279E6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AF12273A-982E-F8B2-8A45-19787070E61E}"/>
              </a:ext>
            </a:extLst>
          </p:cNvPr>
          <p:cNvSpPr/>
          <p:nvPr userDrawn="1"/>
        </p:nvSpPr>
        <p:spPr>
          <a:xfrm>
            <a:off x="3015049" y="0"/>
            <a:ext cx="9176952" cy="976977"/>
          </a:xfrm>
          <a:prstGeom prst="rect">
            <a:avLst/>
          </a:prstGeom>
          <a:gradFill flip="none" rotWithShape="1">
            <a:gsLst>
              <a:gs pos="0">
                <a:srgbClr val="292C41"/>
              </a:gs>
              <a:gs pos="50000">
                <a:srgbClr val="224986"/>
              </a:gs>
              <a:gs pos="100000">
                <a:srgbClr val="2B7FBB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latin typeface="Roboto" panose="02000000000000000000" pitchFamily="2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C28B0783-1D9D-D76C-BB53-307AE0A292FF}"/>
              </a:ext>
            </a:extLst>
          </p:cNvPr>
          <p:cNvSpPr txBox="1"/>
          <p:nvPr userDrawn="1"/>
        </p:nvSpPr>
        <p:spPr>
          <a:xfrm>
            <a:off x="9576487" y="6475900"/>
            <a:ext cx="2496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BIOBASEDCIRCULAR.NL</a:t>
            </a:r>
            <a:endParaRPr lang="nl-NL" sz="1400" b="0" i="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DF7A948-B023-041E-FB94-2E822D62049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298263" y="84290"/>
            <a:ext cx="2607276" cy="78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535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45CF644E-385C-127C-B669-2221BE206949}"/>
              </a:ext>
            </a:extLst>
          </p:cNvPr>
          <p:cNvSpPr/>
          <p:nvPr userDrawn="1"/>
        </p:nvSpPr>
        <p:spPr>
          <a:xfrm>
            <a:off x="0" y="0"/>
            <a:ext cx="12192000" cy="6897804"/>
          </a:xfrm>
          <a:prstGeom prst="rect">
            <a:avLst/>
          </a:prstGeom>
          <a:solidFill>
            <a:srgbClr val="292C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42B6D0FC-7FE5-E13A-E733-F15803001C51}"/>
              </a:ext>
            </a:extLst>
          </p:cNvPr>
          <p:cNvSpPr/>
          <p:nvPr userDrawn="1"/>
        </p:nvSpPr>
        <p:spPr>
          <a:xfrm>
            <a:off x="0" y="6400799"/>
            <a:ext cx="12192001" cy="497005"/>
          </a:xfrm>
          <a:prstGeom prst="rect">
            <a:avLst/>
          </a:prstGeom>
          <a:gradFill flip="none" rotWithShape="1">
            <a:gsLst>
              <a:gs pos="100000">
                <a:srgbClr val="227135"/>
              </a:gs>
              <a:gs pos="50000">
                <a:srgbClr val="6CA733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latin typeface="Roboto" panose="02000000000000000000" pitchFamily="2" charset="0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F271CF0-E311-8B95-5967-59C0342708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2339" y="6499654"/>
            <a:ext cx="2743200" cy="308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Roboto" panose="02000000000000000000" pitchFamily="2" charset="0"/>
              </a:defRPr>
            </a:lvl1pPr>
          </a:lstStyle>
          <a:p>
            <a:fld id="{2442453A-B244-9641-8ECD-C165435279E6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C28B0783-1D9D-D76C-BB53-307AE0A292FF}"/>
              </a:ext>
            </a:extLst>
          </p:cNvPr>
          <p:cNvSpPr txBox="1"/>
          <p:nvPr userDrawn="1"/>
        </p:nvSpPr>
        <p:spPr>
          <a:xfrm>
            <a:off x="9576487" y="6475900"/>
            <a:ext cx="2496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BIOBASEDCIRCULAR.NL</a:t>
            </a:r>
            <a:endParaRPr lang="nl-NL" sz="1400" b="0" i="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A4F2239-C9ED-4A4D-69FF-7E61B037DE4E}"/>
              </a:ext>
            </a:extLst>
          </p:cNvPr>
          <p:cNvSpPr txBox="1">
            <a:spLocks/>
          </p:cNvSpPr>
          <p:nvPr userDrawn="1"/>
        </p:nvSpPr>
        <p:spPr>
          <a:xfrm>
            <a:off x="1524000" y="4062712"/>
            <a:ext cx="9144000" cy="49700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2B7FBB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>
                <a:solidFill>
                  <a:schemeClr val="bg1"/>
                </a:solidFill>
              </a:rPr>
              <a:t>De natuurlijke materialenkringloop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D42EC68-61E8-2FB2-AFA8-D58B41C392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450342" y="1490528"/>
            <a:ext cx="6741192" cy="202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843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vimeo.com/80898392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2279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581BDF-B5CC-C148-B5E5-4AA33D035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Nationaal Groeifonds -2 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7B0EC8FA-2722-8B18-E307-F68D40FDC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Budget: 1,2 miljard euro, waarvan 850 miljoen euro opgebracht wordt door bedrijfsleven</a:t>
            </a:r>
          </a:p>
          <a:p>
            <a:endParaRPr lang="nl-NL"/>
          </a:p>
          <a:p>
            <a:r>
              <a:rPr lang="nl-NL"/>
              <a:t>Looptijd: 2024 – 2032</a:t>
            </a:r>
          </a:p>
          <a:p>
            <a:endParaRPr lang="nl-NL"/>
          </a:p>
          <a:p>
            <a:r>
              <a:rPr lang="nl-NL"/>
              <a:t>Go–NoGo: juli/augustus 2023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8200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0420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581BDF-B5CC-C148-B5E5-4AA33D035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Klimaatneutrale productie van materialen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3B8F25-D490-334A-B98B-658885063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BioBased Circular richt zich op klimaatneutrale productie van</a:t>
            </a:r>
            <a:br>
              <a:rPr lang="nl-NL"/>
            </a:br>
            <a:r>
              <a:rPr lang="nl-NL"/>
              <a:t>kunststoffen (polymeren) voor toepassingen o.a. in:</a:t>
            </a:r>
          </a:p>
          <a:p>
            <a:pPr lvl="1"/>
            <a:r>
              <a:rPr lang="nl-NL"/>
              <a:t>Verpakkingen</a:t>
            </a:r>
          </a:p>
          <a:p>
            <a:pPr lvl="1"/>
            <a:r>
              <a:rPr lang="nl-NL"/>
              <a:t>Bouw</a:t>
            </a:r>
          </a:p>
          <a:p>
            <a:pPr lvl="1"/>
            <a:r>
              <a:rPr lang="nl-NL"/>
              <a:t>Textiel  </a:t>
            </a:r>
          </a:p>
          <a:p>
            <a:pPr lvl="1"/>
            <a:r>
              <a:rPr lang="nl-NL"/>
              <a:t>Coatings</a:t>
            </a:r>
          </a:p>
          <a:p>
            <a:pPr lvl="1"/>
            <a:endParaRPr lang="nl-NL"/>
          </a:p>
          <a:p>
            <a:r>
              <a:rPr lang="nl-NL"/>
              <a:t>Opgedane ervaringen ook bruikbaar voor andere materialen</a:t>
            </a:r>
          </a:p>
          <a:p>
            <a:endParaRPr lang="nl-NL"/>
          </a:p>
        </p:txBody>
      </p:sp>
      <p:pic>
        <p:nvPicPr>
          <p:cNvPr id="5" name="Afbeelding 4" descr="Afbeelding met fles, water, drinkwater, drank&#10;&#10;Automatisch gegenereerde beschrijving">
            <a:extLst>
              <a:ext uri="{FF2B5EF4-FFF2-40B4-BE49-F238E27FC236}">
                <a16:creationId xmlns:a16="http://schemas.microsoft.com/office/drawing/2014/main" id="{8392FFE1-5351-AF9C-E30F-B758145B2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9388" y="2053086"/>
            <a:ext cx="1983355" cy="1322236"/>
          </a:xfrm>
          <a:prstGeom prst="rect">
            <a:avLst/>
          </a:prstGeom>
        </p:spPr>
      </p:pic>
      <p:pic>
        <p:nvPicPr>
          <p:cNvPr id="7" name="Afbeelding 6" descr="Afbeelding met lucht, buiten, kraan&#10;&#10;Automatisch gegenereerde beschrijving">
            <a:extLst>
              <a:ext uri="{FF2B5EF4-FFF2-40B4-BE49-F238E27FC236}">
                <a16:creationId xmlns:a16="http://schemas.microsoft.com/office/drawing/2014/main" id="{6EC54C8C-E1D3-B449-5DB6-98B176941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9387" y="3482679"/>
            <a:ext cx="1983356" cy="1322237"/>
          </a:xfrm>
          <a:prstGeom prst="rect">
            <a:avLst/>
          </a:prstGeom>
        </p:spPr>
      </p:pic>
      <p:pic>
        <p:nvPicPr>
          <p:cNvPr id="9" name="Afbeelding 8" descr="Afbeelding met persoon&#10;&#10;Automatisch gegenereerde beschrijving">
            <a:extLst>
              <a:ext uri="{FF2B5EF4-FFF2-40B4-BE49-F238E27FC236}">
                <a16:creationId xmlns:a16="http://schemas.microsoft.com/office/drawing/2014/main" id="{DAFD38B2-D1F7-45E2-4033-C186BDE42A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9387" y="4918507"/>
            <a:ext cx="1983356" cy="132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990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581BDF-B5CC-C148-B5E5-4AA33D035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Klimaatneutrale productie van materialen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3B8F25-D490-334A-B98B-658885063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Fossiele koolstofverbindingen vervangen door plantaardige productie uit akkerbouw, reststromen van akkerbouw, bosbouw en landschapsbeheer</a:t>
            </a:r>
            <a:br>
              <a:rPr lang="nl-NL"/>
            </a:br>
            <a:endParaRPr lang="nl-NL"/>
          </a:p>
          <a:p>
            <a:r>
              <a:rPr lang="nl-NL"/>
              <a:t>Materiaalontwerp houdt maximaal rekening met recycling (vermindering grondstofverbruik)</a:t>
            </a:r>
            <a:br>
              <a:rPr lang="nl-NL"/>
            </a:br>
            <a:endParaRPr lang="nl-NL"/>
          </a:p>
          <a:p>
            <a:r>
              <a:rPr lang="nl-NL"/>
              <a:t>Productieprocessen op (groene) elektriciteit</a:t>
            </a:r>
          </a:p>
          <a:p>
            <a:endParaRPr lang="nl-NL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0973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581BDF-B5CC-C148-B5E5-4AA33D035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De natuurlijke materialenkringloop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3B8F25-D490-334A-B98B-658885063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Planten nemen CO</a:t>
            </a:r>
            <a:r>
              <a:rPr lang="nl-NL" baseline="-25000"/>
              <a:t>2</a:t>
            </a:r>
            <a:r>
              <a:rPr lang="nl-NL"/>
              <a:t> tijdens groei op uit atmosfeer en zetten om in interessante koolstofverbindingen</a:t>
            </a:r>
          </a:p>
          <a:p>
            <a:r>
              <a:rPr lang="nl-NL"/>
              <a:t>Deze koolstofverbindingen vervangen de fossiele verbindingen</a:t>
            </a:r>
          </a:p>
          <a:p>
            <a:r>
              <a:rPr lang="nl-NL"/>
              <a:t>CO</a:t>
            </a:r>
            <a:r>
              <a:rPr lang="nl-NL" baseline="-25000"/>
              <a:t>2</a:t>
            </a:r>
            <a:r>
              <a:rPr lang="nl-NL"/>
              <a:t>-uitstoot per saldo nul: vrijkomende CO</a:t>
            </a:r>
            <a:r>
              <a:rPr lang="nl-NL" baseline="-25000"/>
              <a:t>2</a:t>
            </a:r>
            <a:r>
              <a:rPr lang="nl-NL"/>
              <a:t> bij end-of-life van materiaal wordt via atmosfeer weer opgenomen in plantaardige productie </a:t>
            </a:r>
          </a:p>
          <a:p>
            <a:r>
              <a:rPr lang="nl-NL"/>
              <a:t>Mogelijke carbon sink: Door maximale recyclebaarheid wordt CO</a:t>
            </a:r>
            <a:r>
              <a:rPr lang="nl-NL" baseline="-25000"/>
              <a:t>2</a:t>
            </a:r>
            <a:r>
              <a:rPr lang="nl-NL"/>
              <a:t> per saldo uit atmosfeer in langdurig in materialen vastgelegd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4055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C18F7E-8E1C-2092-35F8-C6B111EA0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De natuurlijke materialenkringloop</a:t>
            </a:r>
          </a:p>
        </p:txBody>
      </p:sp>
      <p:pic>
        <p:nvPicPr>
          <p:cNvPr id="4" name="Afbeelding 3" descr="Afbeelding met tekst&#10;&#10;Automatisch gegenereerde beschrijving">
            <a:hlinkClick r:id="rId2"/>
            <a:extLst>
              <a:ext uri="{FF2B5EF4-FFF2-40B4-BE49-F238E27FC236}">
                <a16:creationId xmlns:a16="http://schemas.microsoft.com/office/drawing/2014/main" id="{D1B03A1B-D8A2-B702-B7FE-1A0C05BFF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469" y="2384853"/>
            <a:ext cx="6173061" cy="348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320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581BDF-B5CC-C148-B5E5-4AA33D035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Wat gaan we doen?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3B8F25-D490-334A-B98B-658885063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  <a:p>
            <a:r>
              <a:rPr lang="nl-NL"/>
              <a:t>Opschaling van biobased technologieën</a:t>
            </a:r>
          </a:p>
          <a:p>
            <a:endParaRPr lang="nl-NL"/>
          </a:p>
          <a:p>
            <a:r>
              <a:rPr lang="nl-NL"/>
              <a:t>Herorientering productieketens;</a:t>
            </a:r>
            <a:br>
              <a:rPr lang="nl-NL"/>
            </a:br>
            <a:r>
              <a:rPr lang="nl-NL"/>
              <a:t>unieke samenwerking tussen chemie en </a:t>
            </a:r>
            <a:br>
              <a:rPr lang="nl-NL"/>
            </a:br>
            <a:r>
              <a:rPr lang="nl-NL"/>
              <a:t>agrifood/bosbouw/recycling </a:t>
            </a:r>
          </a:p>
          <a:p>
            <a:endParaRPr lang="nl-NL"/>
          </a:p>
          <a:p>
            <a:r>
              <a:rPr lang="nl-NL"/>
              <a:t>Wetenschappelijk onderzoek</a:t>
            </a:r>
          </a:p>
          <a:p>
            <a:endParaRPr lang="nl-NL"/>
          </a:p>
          <a:p>
            <a:endParaRPr lang="nl-NL"/>
          </a:p>
        </p:txBody>
      </p:sp>
      <p:pic>
        <p:nvPicPr>
          <p:cNvPr id="5" name="Afbeelding 4" descr="Afbeelding met transport&#10;&#10;Automatisch gegenereerde beschrijving">
            <a:extLst>
              <a:ext uri="{FF2B5EF4-FFF2-40B4-BE49-F238E27FC236}">
                <a16:creationId xmlns:a16="http://schemas.microsoft.com/office/drawing/2014/main" id="{91D9B9DB-A424-3A69-30BC-B1212BB60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606" y="2409567"/>
            <a:ext cx="4548640" cy="303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020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F210CC-3518-2BD6-1BB6-7036DA9B8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Goed voor klimaat én economie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B07FFE-0564-4958-2F0D-AA0AD84F3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CO</a:t>
            </a:r>
            <a:r>
              <a:rPr lang="nl-NL" baseline="-25000"/>
              <a:t>2</a:t>
            </a:r>
            <a:r>
              <a:rPr lang="nl-NL"/>
              <a:t>-uitstoot daalt met 3,5 a 5,8 miljoen ton CO</a:t>
            </a:r>
            <a:r>
              <a:rPr lang="nl-NL" baseline="-25000"/>
              <a:t>2</a:t>
            </a:r>
            <a:r>
              <a:rPr lang="nl-NL"/>
              <a:t>  (is ong. 1/3 van de totale uitstoot van de chemie in NL)</a:t>
            </a:r>
          </a:p>
          <a:p>
            <a:endParaRPr lang="nl-NL"/>
          </a:p>
          <a:p>
            <a:r>
              <a:rPr lang="nl-NL"/>
              <a:t>Economie groeit met 1,5 a 3,5 miljard euro</a:t>
            </a:r>
          </a:p>
          <a:p>
            <a:endParaRPr lang="nl-NL"/>
          </a:p>
          <a:p>
            <a:r>
              <a:rPr lang="nl-NL"/>
              <a:t>Aantal extra banen: 2.500 – 8.300 </a:t>
            </a:r>
          </a:p>
          <a:p>
            <a:endParaRPr lang="nl-NL"/>
          </a:p>
          <a:p>
            <a:r>
              <a:rPr lang="nl-NL"/>
              <a:t>Export van kennis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B22FF4E-4CED-9314-A9AD-4A48442F5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1022" y="3428999"/>
            <a:ext cx="4139465" cy="275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0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F210CC-3518-2BD6-1BB6-7036DA9B8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Waarom in Nederland?</a:t>
            </a:r>
          </a:p>
        </p:txBody>
      </p:sp>
      <p:pic>
        <p:nvPicPr>
          <p:cNvPr id="5" name="Afbeelding 4" descr="Afbeelding met witgoed, bak&#10;&#10;Automatisch gegenereerde beschrijving">
            <a:extLst>
              <a:ext uri="{FF2B5EF4-FFF2-40B4-BE49-F238E27FC236}">
                <a16:creationId xmlns:a16="http://schemas.microsoft.com/office/drawing/2014/main" id="{C1AF004B-EB14-FCE3-23F5-99199B6DE6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648"/>
          <a:stretch/>
        </p:blipFill>
        <p:spPr>
          <a:xfrm>
            <a:off x="6096000" y="1600092"/>
            <a:ext cx="6096000" cy="4764722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B07FFE-0564-4958-2F0D-AA0AD84F3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IJzersterke chemische sector met vijf sterke clusters</a:t>
            </a:r>
          </a:p>
          <a:p>
            <a:endParaRPr lang="nl-NL"/>
          </a:p>
          <a:p>
            <a:r>
              <a:rPr lang="nl-NL"/>
              <a:t>Innovatieve bedrijven die al biobased werken</a:t>
            </a:r>
          </a:p>
          <a:p>
            <a:endParaRPr lang="nl-NL"/>
          </a:p>
          <a:p>
            <a:r>
              <a:rPr lang="nl-NL"/>
              <a:t>Superefficiënte agrifoodsector </a:t>
            </a:r>
          </a:p>
          <a:p>
            <a:endParaRPr lang="nl-NL"/>
          </a:p>
          <a:p>
            <a:r>
              <a:rPr lang="nl-NL"/>
              <a:t>Uitgebreide kennisinfrastructuur</a:t>
            </a:r>
          </a:p>
        </p:txBody>
      </p:sp>
    </p:spTree>
    <p:extLst>
      <p:ext uri="{BB962C8B-B14F-4D97-AF65-F5344CB8AC3E}">
        <p14:creationId xmlns:p14="http://schemas.microsoft.com/office/powerpoint/2010/main" val="3236161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581BDF-B5CC-C148-B5E5-4AA33D035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Nationaal Groeifonds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3B8F25-D490-334A-B98B-658885063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Ingediend door ministerie van EZK,</a:t>
            </a:r>
          </a:p>
          <a:p>
            <a:endParaRPr lang="nl-NL"/>
          </a:p>
          <a:p>
            <a:r>
              <a:rPr lang="nl-NL"/>
              <a:t>Samen met Platform Groene Chemie, Nieuwe Economie en TKI Agri &amp; Food</a:t>
            </a:r>
          </a:p>
          <a:p>
            <a:endParaRPr lang="nl-NL"/>
          </a:p>
          <a:p>
            <a:r>
              <a:rPr lang="nl-NL"/>
              <a:t>Gesteund door 125 organisaties (bedrijven, kennisinstellingen, NGO’s, ministeries)</a:t>
            </a:r>
          </a:p>
          <a:p>
            <a:endParaRPr lang="nl-NL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851636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296</Words>
  <Application>Microsoft Office PowerPoint</Application>
  <PresentationFormat>Breedbeeld</PresentationFormat>
  <Paragraphs>53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11</vt:i4>
      </vt:variant>
    </vt:vector>
  </HeadingPairs>
  <TitlesOfParts>
    <vt:vector size="18" baseType="lpstr">
      <vt:lpstr>Arial</vt:lpstr>
      <vt:lpstr>Calibri</vt:lpstr>
      <vt:lpstr>Roboto</vt:lpstr>
      <vt:lpstr>Roboto Light</vt:lpstr>
      <vt:lpstr>Kantoorthema</vt:lpstr>
      <vt:lpstr>1_Kantoorthema</vt:lpstr>
      <vt:lpstr>2_Kantoorthema</vt:lpstr>
      <vt:lpstr>PowerPoint-presentatie</vt:lpstr>
      <vt:lpstr>Klimaatneutrale productie van materialen</vt:lpstr>
      <vt:lpstr>Klimaatneutrale productie van materialen</vt:lpstr>
      <vt:lpstr>De natuurlijke materialenkringloop</vt:lpstr>
      <vt:lpstr>De natuurlijke materialenkringloop</vt:lpstr>
      <vt:lpstr>Wat gaan we doen?</vt:lpstr>
      <vt:lpstr>Goed voor klimaat én economie</vt:lpstr>
      <vt:lpstr>Waarom in Nederland?</vt:lpstr>
      <vt:lpstr>Nationaal Groeifonds</vt:lpstr>
      <vt:lpstr>Nationaal Groeifonds -2 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Boris van der Loos</dc:creator>
  <cp:lastModifiedBy>Bert van Rees</cp:lastModifiedBy>
  <cp:revision>5</cp:revision>
  <dcterms:created xsi:type="dcterms:W3CDTF">2023-03-09T14:42:09Z</dcterms:created>
  <dcterms:modified xsi:type="dcterms:W3CDTF">2023-03-17T09:43:04Z</dcterms:modified>
</cp:coreProperties>
</file>