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Shape 13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el en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Titeltekst</a:t>
            </a:r>
          </a:p>
        </p:txBody>
      </p:sp>
      <p:sp>
        <p:nvSpPr>
          <p:cNvPr id="12" name="Hoofdtekst - niveau één…"/>
          <p:cNvSpPr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Dianumm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Hoofdtekst - niveau één…"/>
          <p:cNvSpPr/>
          <p:nvPr>
            <p:ph type="body" sz="quarter" idx="1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800">
                <a:latin typeface="+mj-lt"/>
                <a:ea typeface="+mj-ea"/>
                <a:cs typeface="+mj-cs"/>
                <a:sym typeface="Helvetica"/>
              </a:defRPr>
            </a:lvl1pPr>
            <a:lvl2pPr marL="1099036" indent="-464038" algn="ctr">
              <a:spcBef>
                <a:spcPts val="0"/>
              </a:spcBef>
              <a:defRPr sz="3800">
                <a:latin typeface="+mj-lt"/>
                <a:ea typeface="+mj-ea"/>
                <a:cs typeface="+mj-cs"/>
                <a:sym typeface="Helvetica"/>
              </a:defRPr>
            </a:lvl2pPr>
            <a:lvl3pPr marL="1734036" indent="-464036" algn="ctr">
              <a:spcBef>
                <a:spcPts val="0"/>
              </a:spcBef>
              <a:defRPr sz="3800">
                <a:latin typeface="+mj-lt"/>
                <a:ea typeface="+mj-ea"/>
                <a:cs typeface="+mj-cs"/>
                <a:sym typeface="Helvetica"/>
              </a:defRPr>
            </a:lvl3pPr>
            <a:lvl4pPr marL="2369036" indent="-464036" algn="ctr">
              <a:spcBef>
                <a:spcPts val="0"/>
              </a:spcBef>
              <a:defRPr sz="3800">
                <a:latin typeface="+mj-lt"/>
                <a:ea typeface="+mj-ea"/>
                <a:cs typeface="+mj-cs"/>
                <a:sym typeface="Helvetica"/>
              </a:defRPr>
            </a:lvl4pPr>
            <a:lvl5pPr marL="3004036" indent="-464036" algn="ctr">
              <a:spcBef>
                <a:spcPts val="0"/>
              </a:spcBef>
              <a:defRPr sz="38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94" name="Rechthoek"/>
          <p:cNvSpPr/>
          <p:nvPr>
            <p:ph type="body" sz="quarter" idx="13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Dianumm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Afbeelding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Dianumm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eeg">
    <p:bg>
      <p:bgPr>
        <a:solidFill>
          <a:srgbClr val="D023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Dianumm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eeg kopie">
    <p:bg>
      <p:bgPr>
        <a:solidFill>
          <a:srgbClr val="D023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Dianumm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en opsomming">
    <p:bg>
      <p:bgPr>
        <a:solidFill>
          <a:srgbClr val="D023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hthoek"/>
          <p:cNvSpPr/>
          <p:nvPr/>
        </p:nvSpPr>
        <p:spPr>
          <a:xfrm>
            <a:off x="-8470" y="2802134"/>
            <a:ext cx="24384008" cy="109222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125" name="Dianumm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fbeelding"/>
          <p:cNvSpPr/>
          <p:nvPr>
            <p:ph type="pic" idx="13"/>
          </p:nvPr>
        </p:nvSpPr>
        <p:spPr>
          <a:xfrm>
            <a:off x="3125965" y="673100"/>
            <a:ext cx="18135606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eltekst"/>
          <p:cNvSpPr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Titeltekst</a:t>
            </a:r>
          </a:p>
        </p:txBody>
      </p:sp>
      <p:sp>
        <p:nvSpPr>
          <p:cNvPr id="22" name="Hoofdtekst - niveau één…"/>
          <p:cNvSpPr/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3" name="Dianumm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kst"/>
          <p:cNvSpPr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31" name="Dianumm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fbeelding"/>
          <p:cNvSpPr/>
          <p:nvPr>
            <p:ph type="pic" sz="half" idx="13"/>
          </p:nvPr>
        </p:nvSpPr>
        <p:spPr>
          <a:xfrm>
            <a:off x="13165979" y="1104900"/>
            <a:ext cx="9525004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eltekst"/>
          <p:cNvSpPr/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Titeltekst</a:t>
            </a:r>
          </a:p>
        </p:txBody>
      </p:sp>
      <p:sp>
        <p:nvSpPr>
          <p:cNvPr id="40" name="Hoofdtekst - niveau één…"/>
          <p:cNvSpPr/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1" name="Dianumm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ks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49" name="Dianumm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ks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57" name="Hoofdtekst - niveau één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58" name="Dianumm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, opsomming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Afbeelding"/>
          <p:cNvSpPr/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elteks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67" name="Hoofdtekst - niveau één…"/>
          <p:cNvSpPr/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8" name="Dianumm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psommingstek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Hoofdtekst - niveau één…"/>
          <p:cNvSpPr/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6" name="Dianumm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drie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Afbeelding"/>
          <p:cNvSpPr/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Afbeelding"/>
          <p:cNvSpPr/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Afbeelding"/>
          <p:cNvSpPr/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Dianumm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/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Titeltekst</a:t>
            </a:r>
          </a:p>
        </p:txBody>
      </p:sp>
      <p:sp>
        <p:nvSpPr>
          <p:cNvPr id="3" name="Hoofdtekst - niveau één…"/>
          <p:cNvSpPr/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/>
          <p:cNvSpPr/>
          <p:nvPr>
            <p:ph type="sldNum" sz="quarter" idx="2"/>
          </p:nvPr>
        </p:nvSpPr>
        <p:spPr>
          <a:xfrm>
            <a:off x="11959031" y="13081000"/>
            <a:ext cx="453239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jpeg"/><Relationship Id="rId3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5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vegetarisch-voedsel-voor-spieropbouwkopie.jpg" descr="vegetarisch-voedsel-voor-spieropbouwkopi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9895" y="-1309929"/>
            <a:ext cx="24503790" cy="16335859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0"/>
          <p:cNvSpPr/>
          <p:nvPr/>
        </p:nvSpPr>
        <p:spPr>
          <a:xfrm>
            <a:off x="5191112" y="3397249"/>
            <a:ext cx="14001776" cy="692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5800">
                <a:solidFill>
                  <a:srgbClr val="FFFFFF"/>
                </a:solidFill>
                <a:latin typeface="Franklin Gothic Medium Cond"/>
                <a:ea typeface="Franklin Gothic Medium Cond"/>
                <a:cs typeface="Franklin Gothic Medium Cond"/>
                <a:sym typeface="Franklin Gothic Medium Cond"/>
              </a:defRPr>
            </a:pPr>
            <a:r>
              <a:t>Safe, </a:t>
            </a:r>
          </a:p>
          <a:p>
            <a:pPr>
              <a:defRPr sz="15800">
                <a:solidFill>
                  <a:srgbClr val="FFFFFF"/>
                </a:solidFill>
                <a:latin typeface="Franklin Gothic Medium Cond"/>
                <a:ea typeface="Franklin Gothic Medium Cond"/>
                <a:cs typeface="Franklin Gothic Medium Cond"/>
                <a:sym typeface="Franklin Gothic Medium Cond"/>
              </a:defRPr>
            </a:pPr>
            <a:r>
              <a:t>sufficient </a:t>
            </a:r>
          </a:p>
          <a:p>
            <a:pPr>
              <a:defRPr sz="15800">
                <a:solidFill>
                  <a:srgbClr val="FFFFFF"/>
                </a:solidFill>
                <a:latin typeface="Franklin Gothic Medium Cond"/>
                <a:ea typeface="Franklin Gothic Medium Cond"/>
                <a:cs typeface="Franklin Gothic Medium Cond"/>
                <a:sym typeface="Franklin Gothic Medium Cond"/>
              </a:defRPr>
            </a:pPr>
            <a:r>
              <a:t>and nutritious food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een plant.jpg" descr="een plan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drone spuit plantje.jpg" descr="drone spuit plantj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Hoofdtekst"/>
          <p:cNvSpPr/>
          <p:nvPr>
            <p:ph type="body" sz="quarter" idx="1"/>
          </p:nvPr>
        </p:nvSpPr>
        <p:spPr>
          <a:xfrm>
            <a:off x="8026400" y="8928100"/>
            <a:ext cx="19621500" cy="685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2" name="een plant.jpg" descr="een plan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67056" y="76200"/>
            <a:ext cx="18099088" cy="10180737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=…"/>
          <p:cNvSpPr/>
          <p:nvPr/>
        </p:nvSpPr>
        <p:spPr>
          <a:xfrm>
            <a:off x="14817712" y="3853388"/>
            <a:ext cx="8870976" cy="8722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30000">
                <a:solidFill>
                  <a:srgbClr val="1A1919"/>
                </a:solidFill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</a:p>
          <a:p>
            <a:pPr>
              <a:lnSpc>
                <a:spcPct val="80000"/>
              </a:lnSpc>
              <a:defRPr sz="20000">
                <a:solidFill>
                  <a:srgbClr val="1A1919"/>
                </a:solidFill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</a:p>
          <a:p>
            <a:pPr>
              <a:lnSpc>
                <a:spcPct val="80000"/>
              </a:lnSpc>
              <a:defRPr sz="20000">
                <a:solidFill>
                  <a:srgbClr val="1A1919"/>
                </a:solidFill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100.000</a:t>
            </a:r>
            <a:r>
              <a:rPr sz="15000"/>
              <a:t> </a:t>
            </a:r>
          </a:p>
        </p:txBody>
      </p:sp>
      <p:grpSp>
        <p:nvGrpSpPr>
          <p:cNvPr id="146" name="Groepeer"/>
          <p:cNvGrpSpPr/>
          <p:nvPr/>
        </p:nvGrpSpPr>
        <p:grpSpPr>
          <a:xfrm>
            <a:off x="-39987" y="3548225"/>
            <a:ext cx="11954339" cy="7106481"/>
            <a:chOff x="0" y="0"/>
            <a:chExt cx="11954338" cy="7106480"/>
          </a:xfrm>
        </p:grpSpPr>
        <p:pic>
          <p:nvPicPr>
            <p:cNvPr id="144" name="een hectare.jpg" descr="een hectare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2751" t="11818" r="13536" b="10282"/>
            <a:stretch>
              <a:fillRect/>
            </a:stretch>
          </p:blipFill>
          <p:spPr>
            <a:xfrm>
              <a:off x="-1" y="-1"/>
              <a:ext cx="11954339" cy="71064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5" name="1 hectare"/>
            <p:cNvSpPr/>
            <p:nvPr/>
          </p:nvSpPr>
          <p:spPr>
            <a:xfrm>
              <a:off x="5367660" y="3766016"/>
              <a:ext cx="4430917" cy="965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80000"/>
                </a:lnSpc>
                <a:defRPr sz="6000">
                  <a:solidFill>
                    <a:srgbClr val="FFFFFF"/>
                  </a:solidFill>
                  <a:latin typeface="Franklin Gothic Demi Cond"/>
                  <a:ea typeface="Franklin Gothic Demi Cond"/>
                  <a:cs typeface="Franklin Gothic Demi Cond"/>
                  <a:sym typeface="Franklin Gothic Demi Cond"/>
                </a:defRPr>
              </a:lvl1pPr>
            </a:lstStyle>
            <a:p>
              <a:pPr/>
              <a:r>
                <a:t>1 hectare</a:t>
              </a:r>
            </a:p>
          </p:txBody>
        </p:sp>
      </p:grpSp>
      <p:sp>
        <p:nvSpPr>
          <p:cNvPr id="147" name="=…"/>
          <p:cNvSpPr/>
          <p:nvPr/>
        </p:nvSpPr>
        <p:spPr>
          <a:xfrm>
            <a:off x="11942922" y="-490012"/>
            <a:ext cx="1768154" cy="8722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30000">
                <a:solidFill>
                  <a:srgbClr val="1A1919"/>
                </a:solidFill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</a:p>
          <a:p>
            <a:pPr>
              <a:lnSpc>
                <a:spcPct val="80000"/>
              </a:lnSpc>
              <a:defRPr sz="20000">
                <a:solidFill>
                  <a:srgbClr val="1A1919"/>
                </a:solidFill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</a:p>
          <a:p>
            <a:pPr>
              <a:lnSpc>
                <a:spcPct val="80000"/>
              </a:lnSpc>
              <a:defRPr sz="20000">
                <a:solidFill>
                  <a:srgbClr val="1A1919"/>
                </a:solidFill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=</a:t>
            </a:r>
            <a:r>
              <a:rPr sz="15000"/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drone spuit plantje variatie.jpg" descr="drone spuit plantje variati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=…"/>
          <p:cNvSpPr/>
          <p:nvPr/>
        </p:nvSpPr>
        <p:spPr>
          <a:xfrm>
            <a:off x="-1" y="-4706412"/>
            <a:ext cx="24384004" cy="8722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30000">
                <a:solidFill>
                  <a:srgbClr val="1A1919"/>
                </a:solidFill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</a:p>
          <a:p>
            <a:pPr>
              <a:lnSpc>
                <a:spcPct val="80000"/>
              </a:lnSpc>
              <a:defRPr sz="20000">
                <a:solidFill>
                  <a:srgbClr val="1A1919"/>
                </a:solidFill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</a:p>
          <a:p>
            <a:pPr>
              <a:lnSpc>
                <a:spcPct val="80000"/>
              </a:lnSpc>
              <a:defRPr sz="20000">
                <a:solidFill>
                  <a:srgbClr val="1A1919"/>
                </a:solidFill>
                <a:latin typeface="Franklin Gothic Demi Cond"/>
                <a:ea typeface="Franklin Gothic Demi Cond"/>
                <a:cs typeface="Franklin Gothic Demi Cond"/>
                <a:sym typeface="Franklin Gothic Demi Cond"/>
              </a:defRPr>
            </a:pPr>
            <a:r>
              <a:t>variation</a:t>
            </a:r>
            <a:r>
              <a:rPr sz="15000"/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meer plantjes nog meer.jpg" descr="meer plantjes nog meer.jpg"/>
          <p:cNvPicPr>
            <a:picLocks noChangeAspect="1"/>
          </p:cNvPicPr>
          <p:nvPr/>
        </p:nvPicPr>
        <p:blipFill>
          <a:blip r:embed="rId2">
            <a:extLst/>
          </a:blip>
          <a:srcRect l="0" t="34369" r="0" b="49925"/>
          <a:stretch>
            <a:fillRect/>
          </a:stretch>
        </p:blipFill>
        <p:spPr>
          <a:xfrm>
            <a:off x="0" y="5781078"/>
            <a:ext cx="24384000" cy="2153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drone spuit plantje 48 m boom rechts.jpg" descr="drone spuit plantje 48 m boom rechts.jpg"/>
          <p:cNvPicPr>
            <a:picLocks noChangeAspect="1"/>
          </p:cNvPicPr>
          <p:nvPr/>
        </p:nvPicPr>
        <p:blipFill>
          <a:blip r:embed="rId3">
            <a:extLst/>
          </a:blip>
          <a:srcRect l="0" t="24301" r="0" b="47081"/>
          <a:stretch>
            <a:fillRect/>
          </a:stretch>
        </p:blipFill>
        <p:spPr>
          <a:xfrm>
            <a:off x="0" y="8006753"/>
            <a:ext cx="24384000" cy="39250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drone spuit plantje variatie.jpg" descr="drone spuit plantje variatie.jpg"/>
          <p:cNvPicPr>
            <a:picLocks noChangeAspect="1"/>
          </p:cNvPicPr>
          <p:nvPr/>
        </p:nvPicPr>
        <p:blipFill>
          <a:blip r:embed="rId4">
            <a:extLst/>
          </a:blip>
          <a:srcRect l="0" t="33439" r="0" b="36401"/>
          <a:stretch>
            <a:fillRect/>
          </a:stretch>
        </p:blipFill>
        <p:spPr>
          <a:xfrm>
            <a:off x="0" y="954384"/>
            <a:ext cx="24384000" cy="41366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condor in biueten.jpg" descr="condor in biuete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romise.jpg" descr="promis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5.png" descr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68" y="4616868"/>
            <a:ext cx="24336343" cy="44821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