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6" r:id="rId3"/>
    <p:sldMasterId id="2147483700" r:id="rId4"/>
    <p:sldMasterId id="2147483713" r:id="rId5"/>
  </p:sldMasterIdLst>
  <p:notesMasterIdLst>
    <p:notesMasterId r:id="rId21"/>
  </p:notesMasterIdLst>
  <p:sldIdLst>
    <p:sldId id="257" r:id="rId6"/>
    <p:sldId id="258" r:id="rId7"/>
    <p:sldId id="259" r:id="rId8"/>
    <p:sldId id="260" r:id="rId9"/>
    <p:sldId id="262" r:id="rId10"/>
    <p:sldId id="263" r:id="rId11"/>
    <p:sldId id="266" r:id="rId12"/>
    <p:sldId id="277" r:id="rId13"/>
    <p:sldId id="267" r:id="rId14"/>
    <p:sldId id="281" r:id="rId15"/>
    <p:sldId id="280" r:id="rId16"/>
    <p:sldId id="265" r:id="rId17"/>
    <p:sldId id="282" r:id="rId18"/>
    <p:sldId id="283" r:id="rId19"/>
    <p:sldId id="284" r:id="rId20"/>
  </p:sldIdLst>
  <p:sldSz cx="12190413" cy="6859588"/>
  <p:notesSz cx="6858000" cy="9144000"/>
  <p:defaultTextStyle>
    <a:defPPr>
      <a:defRPr lang="nl-NL"/>
    </a:defPPr>
    <a:lvl1pPr marL="0" algn="l" defTabSz="108787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3939" algn="l" defTabSz="108787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7878" algn="l" defTabSz="108787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1812" algn="l" defTabSz="108787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5750" algn="l" defTabSz="108787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19680" algn="l" defTabSz="108787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3626" algn="l" defTabSz="108787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7560" algn="l" defTabSz="108787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1500" algn="l" defTabSz="108787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780" y="64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295B56-35C1-4B02-85CF-96B0AC49A057}" type="datetimeFigureOut">
              <a:rPr lang="nl-NL" smtClean="0"/>
              <a:t>8-12-2016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06EAD9-EB27-4F38-8C65-247F80F4E1F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8525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787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3939" algn="l" defTabSz="108787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7878" algn="l" defTabSz="108787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1812" algn="l" defTabSz="108787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5750" algn="l" defTabSz="108787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19680" algn="l" defTabSz="108787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3626" algn="l" defTabSz="108787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7560" algn="l" defTabSz="108787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1500" algn="l" defTabSz="108787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i="1" dirty="0"/>
              <a:t>Sino-Dutch livestock waste recycling Centre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C114-155F-4C32-B1DC-049620469D86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747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altLang="zh-CN" dirty="0"/>
              <a:t>application of untreated manure and separation products (solid and liquid fractions) on arable farms,</a:t>
            </a:r>
            <a:endParaRPr lang="zh-CN" altLang="zh-CN" dirty="0"/>
          </a:p>
          <a:p>
            <a:pPr lvl="0"/>
            <a:r>
              <a:rPr lang="en-GB" altLang="zh-CN" dirty="0"/>
              <a:t>biological treatment (nitrification/denitrification) and application of separation products (solid fraction and sludge) on arable farms, discharge of effluent into the sewer,</a:t>
            </a:r>
            <a:endParaRPr lang="zh-CN" altLang="zh-CN" dirty="0"/>
          </a:p>
          <a:p>
            <a:pPr lvl="0"/>
            <a:r>
              <a:rPr lang="en-GB" altLang="zh-CN" dirty="0"/>
              <a:t>advanced separation by Reverse Osmosis and application of separation products (solid fraction and NK-concentrate) on arable farms, discharge of effluent into surface water.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C114-155F-4C32-B1DC-049620469D86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463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200">
                <a:solidFill>
                  <a:schemeClr val="tx2"/>
                </a:solidFill>
                <a:latin typeface="Arial" pitchFamily="34" charset="0"/>
              </a:defRPr>
            </a:lvl1pPr>
            <a:lvl2pPr marL="750377" indent="-288607" eaLnBrk="0" hangingPunct="0">
              <a:defRPr sz="3200">
                <a:solidFill>
                  <a:schemeClr val="tx2"/>
                </a:solidFill>
                <a:latin typeface="Arial" pitchFamily="34" charset="0"/>
              </a:defRPr>
            </a:lvl2pPr>
            <a:lvl3pPr marL="1154426" indent="-230886" eaLnBrk="0" hangingPunct="0">
              <a:defRPr sz="3200">
                <a:solidFill>
                  <a:schemeClr val="tx2"/>
                </a:solidFill>
                <a:latin typeface="Arial" pitchFamily="34" charset="0"/>
              </a:defRPr>
            </a:lvl3pPr>
            <a:lvl4pPr marL="1616197" indent="-230886" eaLnBrk="0" hangingPunct="0">
              <a:defRPr sz="3200">
                <a:solidFill>
                  <a:schemeClr val="tx2"/>
                </a:solidFill>
                <a:latin typeface="Arial" pitchFamily="34" charset="0"/>
              </a:defRPr>
            </a:lvl4pPr>
            <a:lvl5pPr marL="2077968" indent="-230886" eaLnBrk="0" hangingPunct="0">
              <a:defRPr sz="3200">
                <a:solidFill>
                  <a:schemeClr val="tx2"/>
                </a:solidFill>
                <a:latin typeface="Arial" pitchFamily="34" charset="0"/>
              </a:defRPr>
            </a:lvl5pPr>
            <a:lvl6pPr marL="2539738" indent="-230886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itchFamily="34" charset="0"/>
              </a:defRPr>
            </a:lvl6pPr>
            <a:lvl7pPr marL="3001509" indent="-230886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itchFamily="34" charset="0"/>
              </a:defRPr>
            </a:lvl7pPr>
            <a:lvl8pPr marL="3463279" indent="-230886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itchFamily="34" charset="0"/>
              </a:defRPr>
            </a:lvl8pPr>
            <a:lvl9pPr marL="3925051" indent="-230886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fld id="{7D794AD1-31C0-4681-8669-065B935D6A15}" type="slidenum">
              <a:rPr lang="nl-NL" sz="1200">
                <a:solidFill>
                  <a:prstClr val="black"/>
                </a:solidFill>
              </a:rPr>
              <a:pPr eaLnBrk="1" hangingPunct="1"/>
              <a:t>5</a:t>
            </a:fld>
            <a:endParaRPr lang="nl-NL" sz="1200">
              <a:solidFill>
                <a:prstClr val="black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7350" y="685800"/>
            <a:ext cx="6086475" cy="342582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200">
                <a:solidFill>
                  <a:schemeClr val="tx2"/>
                </a:solidFill>
                <a:latin typeface="Arial" charset="0"/>
              </a:defRPr>
            </a:lvl1pPr>
            <a:lvl2pPr marL="750377" indent="-288607" eaLnBrk="0" hangingPunct="0">
              <a:defRPr sz="3200">
                <a:solidFill>
                  <a:schemeClr val="tx2"/>
                </a:solidFill>
                <a:latin typeface="Arial" charset="0"/>
              </a:defRPr>
            </a:lvl2pPr>
            <a:lvl3pPr marL="1154426" indent="-230886" eaLnBrk="0" hangingPunct="0">
              <a:defRPr sz="3200">
                <a:solidFill>
                  <a:schemeClr val="tx2"/>
                </a:solidFill>
                <a:latin typeface="Arial" charset="0"/>
              </a:defRPr>
            </a:lvl3pPr>
            <a:lvl4pPr marL="1616197" indent="-230886" eaLnBrk="0" hangingPunct="0">
              <a:defRPr sz="3200">
                <a:solidFill>
                  <a:schemeClr val="tx2"/>
                </a:solidFill>
                <a:latin typeface="Arial" charset="0"/>
              </a:defRPr>
            </a:lvl4pPr>
            <a:lvl5pPr marL="2077968" indent="-230886" eaLnBrk="0" hangingPunct="0">
              <a:defRPr sz="3200">
                <a:solidFill>
                  <a:schemeClr val="tx2"/>
                </a:solidFill>
                <a:latin typeface="Arial" charset="0"/>
              </a:defRPr>
            </a:lvl5pPr>
            <a:lvl6pPr marL="2539738" indent="-230886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3001509" indent="-230886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3463279" indent="-230886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3925051" indent="-230886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fld id="{088F9EFB-B923-4FA7-8ABD-8EEDCCD255C4}" type="slidenum">
              <a:rPr lang="nl-NL" sz="1200">
                <a:solidFill>
                  <a:schemeClr val="tx1"/>
                </a:solidFill>
              </a:rPr>
              <a:pPr eaLnBrk="1" hangingPunct="1"/>
              <a:t>8</a:t>
            </a:fld>
            <a:endParaRPr lang="nl-NL" sz="1200">
              <a:solidFill>
                <a:schemeClr val="tx1"/>
              </a:solidFill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7029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281" y="2130928"/>
            <a:ext cx="10361851" cy="147036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562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8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BD756-1414-4DE8-AA99-E059A94F9369}" type="datetimeFigureOut">
              <a:rPr lang="nl-NL" smtClean="0"/>
              <a:t>8-12-2016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ABDC-EA32-4115-BE1D-6C1B027D1B4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1112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BD756-1414-4DE8-AA99-E059A94F9369}" type="datetimeFigureOut">
              <a:rPr lang="nl-NL" smtClean="0"/>
              <a:t>8-12-2016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ABDC-EA32-4115-BE1D-6C1B027D1B4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9303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11784069" y="274711"/>
            <a:ext cx="3655008" cy="5854467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12694" y="274711"/>
            <a:ext cx="10768198" cy="5854467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BD756-1414-4DE8-AA99-E059A94F9369}" type="datetimeFigureOut">
              <a:rPr lang="nl-NL" smtClean="0"/>
              <a:t>8-12-2016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ABDC-EA32-4115-BE1D-6C1B027D1B4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2520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kstslide me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437" y="230266"/>
            <a:ext cx="11255596" cy="83998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nl-NL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561527" y="1835683"/>
            <a:ext cx="11360105" cy="4090547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552743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foto's met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437" y="230240"/>
            <a:ext cx="11255596" cy="83899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nl-NL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716733" y="1933761"/>
            <a:ext cx="3519089" cy="2628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nl-NL" noProof="0" dirty="0"/>
          </a:p>
        </p:txBody>
      </p:sp>
      <p:sp>
        <p:nvSpPr>
          <p:cNvPr id="4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557024" y="1933761"/>
            <a:ext cx="3519089" cy="2628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nl-NL" noProof="0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8"/>
          </p:nvPr>
        </p:nvSpPr>
        <p:spPr>
          <a:xfrm>
            <a:off x="8397316" y="1933761"/>
            <a:ext cx="3519089" cy="2628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nl-NL" noProof="0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9"/>
          </p:nvPr>
        </p:nvSpPr>
        <p:spPr>
          <a:xfrm>
            <a:off x="653978" y="4611178"/>
            <a:ext cx="3669822" cy="360083"/>
          </a:xfrm>
        </p:spPr>
        <p:txBody>
          <a:bodyPr wrap="none" lIns="35943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514" indent="0">
              <a:buFontTx/>
              <a:buNone/>
              <a:defRPr sz="1800"/>
            </a:lvl2pPr>
            <a:lvl3pPr marL="1559612" indent="0">
              <a:buFontTx/>
              <a:buNone/>
              <a:defRPr sz="1800"/>
            </a:lvl3pPr>
            <a:lvl4pPr marL="2330691" indent="0">
              <a:buFontTx/>
              <a:buNone/>
              <a:defRPr sz="1800"/>
            </a:lvl4pPr>
            <a:lvl5pPr marL="3051005" indent="0">
              <a:buFontTx/>
              <a:buNone/>
              <a:defRPr sz="1800"/>
            </a:lvl5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8" name="Tijdelijke aanduiding voor tekst 6"/>
          <p:cNvSpPr>
            <a:spLocks noGrp="1"/>
          </p:cNvSpPr>
          <p:nvPr>
            <p:ph type="body" sz="quarter" idx="20"/>
          </p:nvPr>
        </p:nvSpPr>
        <p:spPr>
          <a:xfrm>
            <a:off x="4487655" y="4611178"/>
            <a:ext cx="3669822" cy="360083"/>
          </a:xfrm>
        </p:spPr>
        <p:txBody>
          <a:bodyPr wrap="none" lIns="35943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514" indent="0">
              <a:buFontTx/>
              <a:buNone/>
              <a:defRPr sz="1800"/>
            </a:lvl2pPr>
            <a:lvl3pPr marL="1559612" indent="0">
              <a:buFontTx/>
              <a:buNone/>
              <a:defRPr sz="1800"/>
            </a:lvl3pPr>
            <a:lvl4pPr marL="2330691" indent="0">
              <a:buFontTx/>
              <a:buNone/>
              <a:defRPr sz="1800"/>
            </a:lvl4pPr>
            <a:lvl5pPr marL="3051005" indent="0">
              <a:buFontTx/>
              <a:buNone/>
              <a:defRPr sz="1800"/>
            </a:lvl5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9" name="Tijdelijke aanduiding voor tekst 6"/>
          <p:cNvSpPr>
            <a:spLocks noGrp="1"/>
          </p:cNvSpPr>
          <p:nvPr>
            <p:ph type="body" sz="quarter" idx="21"/>
          </p:nvPr>
        </p:nvSpPr>
        <p:spPr>
          <a:xfrm>
            <a:off x="8321332" y="4611178"/>
            <a:ext cx="3669822" cy="360083"/>
          </a:xfrm>
        </p:spPr>
        <p:txBody>
          <a:bodyPr wrap="none" lIns="35943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514" indent="0">
              <a:buFontTx/>
              <a:buNone/>
              <a:defRPr sz="1800"/>
            </a:lvl2pPr>
            <a:lvl3pPr marL="1559612" indent="0">
              <a:buFontTx/>
              <a:buNone/>
              <a:defRPr sz="1800"/>
            </a:lvl3pPr>
            <a:lvl4pPr marL="2330691" indent="0">
              <a:buFontTx/>
              <a:buNone/>
              <a:defRPr sz="1800"/>
            </a:lvl4pPr>
            <a:lvl5pPr marL="3051005" indent="0">
              <a:buFontTx/>
              <a:buNone/>
              <a:defRPr sz="1800"/>
            </a:lvl5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10" name="Tijdelijke aanduiding voor tekst 6"/>
          <p:cNvSpPr>
            <a:spLocks noGrp="1"/>
          </p:cNvSpPr>
          <p:nvPr>
            <p:ph type="body" sz="quarter" idx="22"/>
          </p:nvPr>
        </p:nvSpPr>
        <p:spPr>
          <a:xfrm>
            <a:off x="653978" y="4986383"/>
            <a:ext cx="3669822" cy="360083"/>
          </a:xfrm>
        </p:spPr>
        <p:txBody>
          <a:bodyPr wrap="square" lIns="35943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514" indent="0">
              <a:buFontTx/>
              <a:buNone/>
              <a:defRPr sz="1800"/>
            </a:lvl2pPr>
            <a:lvl3pPr marL="1559612" indent="0">
              <a:buFontTx/>
              <a:buNone/>
              <a:defRPr sz="1800"/>
            </a:lvl3pPr>
            <a:lvl4pPr marL="2330691" indent="0">
              <a:buFontTx/>
              <a:buNone/>
              <a:defRPr sz="1800"/>
            </a:lvl4pPr>
            <a:lvl5pPr marL="3051005" indent="0">
              <a:buFontTx/>
              <a:buNone/>
              <a:defRPr sz="1800"/>
            </a:lvl5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11" name="Tijdelijke aanduiding voor tekst 6"/>
          <p:cNvSpPr>
            <a:spLocks noGrp="1"/>
          </p:cNvSpPr>
          <p:nvPr>
            <p:ph type="body" sz="quarter" idx="23"/>
          </p:nvPr>
        </p:nvSpPr>
        <p:spPr>
          <a:xfrm>
            <a:off x="4486995" y="4986383"/>
            <a:ext cx="3669822" cy="360083"/>
          </a:xfrm>
        </p:spPr>
        <p:txBody>
          <a:bodyPr wrap="square" lIns="35943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514" indent="0">
              <a:buFontTx/>
              <a:buNone/>
              <a:defRPr sz="1800"/>
            </a:lvl2pPr>
            <a:lvl3pPr marL="1559612" indent="0">
              <a:buFontTx/>
              <a:buNone/>
              <a:defRPr sz="1800"/>
            </a:lvl3pPr>
            <a:lvl4pPr marL="2330691" indent="0">
              <a:buFontTx/>
              <a:buNone/>
              <a:defRPr sz="1800"/>
            </a:lvl4pPr>
            <a:lvl5pPr marL="3051005" indent="0">
              <a:buFontTx/>
              <a:buNone/>
              <a:defRPr sz="1800"/>
            </a:lvl5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12" name="Tijdelijke aanduiding voor tekst 6"/>
          <p:cNvSpPr>
            <a:spLocks noGrp="1"/>
          </p:cNvSpPr>
          <p:nvPr>
            <p:ph type="body" sz="quarter" idx="24"/>
          </p:nvPr>
        </p:nvSpPr>
        <p:spPr>
          <a:xfrm>
            <a:off x="8321332" y="4986383"/>
            <a:ext cx="3669822" cy="360083"/>
          </a:xfrm>
        </p:spPr>
        <p:txBody>
          <a:bodyPr wrap="square" lIns="35943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514" indent="0">
              <a:buFontTx/>
              <a:buNone/>
              <a:defRPr sz="1800"/>
            </a:lvl2pPr>
            <a:lvl3pPr marL="1559612" indent="0">
              <a:buFontTx/>
              <a:buNone/>
              <a:defRPr sz="1800"/>
            </a:lvl3pPr>
            <a:lvl4pPr marL="2330691" indent="0">
              <a:buFontTx/>
              <a:buNone/>
              <a:defRPr sz="1800"/>
            </a:lvl4pPr>
            <a:lvl5pPr marL="3051005" indent="0">
              <a:buFontTx/>
              <a:buNone/>
              <a:defRPr sz="1800"/>
            </a:lvl5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560982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439" y="230267"/>
            <a:ext cx="11255596" cy="100436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nl-NL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35266" y="3308334"/>
            <a:ext cx="3530140" cy="264856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marL="0" marR="0" lvl="0" indent="0" algn="ctr" defTabSz="10878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单击图标添加图片</a:t>
            </a:r>
            <a:endParaRPr kumimoji="0" lang="nl-NL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Tijdelijke aanduiding voor afbeelding 24"/>
          <p:cNvSpPr>
            <a:spLocks noGrp="1" noChangeAspect="1"/>
          </p:cNvSpPr>
          <p:nvPr>
            <p:ph type="pic" sz="quarter" idx="19"/>
          </p:nvPr>
        </p:nvSpPr>
        <p:spPr bwMode="auto">
          <a:xfrm>
            <a:off x="8410669" y="3308334"/>
            <a:ext cx="3530140" cy="2648563"/>
          </a:xfrm>
          <a:prstGeom prst="ellipse">
            <a:avLst/>
          </a:prstGeom>
          <a:solidFill>
            <a:srgbClr val="D5D2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marL="0" marR="0" lvl="0" indent="0" algn="ctr" defTabSz="10878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单击图标添加图片</a:t>
            </a:r>
            <a:endParaRPr kumimoji="0" lang="nl-NL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auto">
          <a:xfrm>
            <a:off x="6285394" y="3308334"/>
            <a:ext cx="3530140" cy="2648563"/>
          </a:xfrm>
          <a:prstGeom prst="ellipse">
            <a:avLst/>
          </a:prstGeom>
          <a:solidFill>
            <a:schemeClr val="accent3"/>
          </a:solidFill>
          <a:ln>
            <a:noFill/>
          </a:ln>
          <a:extLst/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marL="0" marR="0" lvl="0" indent="0" algn="ctr" defTabSz="10878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单击图标添加图片</a:t>
            </a:r>
            <a:endParaRPr kumimoji="0" lang="nl-NL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4160119" y="3308334"/>
            <a:ext cx="3530140" cy="2648563"/>
          </a:xfrm>
          <a:prstGeom prst="ellipse">
            <a:avLst/>
          </a:prstGeom>
          <a:solidFill>
            <a:srgbClr val="D5D2CA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marL="0" marR="0" lvl="0" indent="0" algn="ctr" defTabSz="10878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单击图标添加图片</a:t>
            </a:r>
            <a:endParaRPr kumimoji="0" lang="nl-NL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Tijdelijke aanduiding voor tekst 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647616" y="1616788"/>
            <a:ext cx="11261318" cy="371561"/>
          </a:xfrm>
          <a:prstGeom prst="rect">
            <a:avLst/>
          </a:prstGeom>
          <a:noFill/>
          <a:ln>
            <a:noFill/>
          </a:ln>
          <a:extLst/>
        </p:spPr>
        <p:txBody>
          <a:bodyPr lIns="42784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10878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Ondertitel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638117" y="2262935"/>
            <a:ext cx="11261317" cy="371561"/>
          </a:xfrm>
          <a:prstGeom prst="rect">
            <a:avLst/>
          </a:prstGeom>
          <a:noFill/>
          <a:ln>
            <a:noFill/>
          </a:ln>
          <a:extLst/>
        </p:spPr>
        <p:txBody>
          <a:bodyPr lIns="42784" rIns="106965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10878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Datum, Auteursnaam</a:t>
            </a:r>
          </a:p>
        </p:txBody>
      </p:sp>
    </p:spTree>
    <p:extLst>
      <p:ext uri="{BB962C8B-B14F-4D97-AF65-F5344CB8AC3E}">
        <p14:creationId xmlns:p14="http://schemas.microsoft.com/office/powerpoint/2010/main" val="24665733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slide me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439" y="230267"/>
            <a:ext cx="11255596" cy="100436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nl-NL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561527" y="1835683"/>
            <a:ext cx="11360105" cy="4090547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08476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ee tekst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nl-NL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561527" y="1835683"/>
            <a:ext cx="5519281" cy="4090547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</p:txBody>
      </p:sp>
      <p:sp>
        <p:nvSpPr>
          <p:cNvPr id="4" name="Tijdelijke aanduiding voor tekst 6"/>
          <p:cNvSpPr>
            <a:spLocks noGrp="1"/>
          </p:cNvSpPr>
          <p:nvPr>
            <p:ph type="body" sz="quarter" idx="11"/>
          </p:nvPr>
        </p:nvSpPr>
        <p:spPr>
          <a:xfrm>
            <a:off x="6390311" y="1835683"/>
            <a:ext cx="5519281" cy="4090547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</p:txBody>
      </p:sp>
    </p:spTree>
    <p:extLst>
      <p:ext uri="{BB962C8B-B14F-4D97-AF65-F5344CB8AC3E}">
        <p14:creationId xmlns:p14="http://schemas.microsoft.com/office/powerpoint/2010/main" val="3208253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kader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nl-NL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561527" y="1835683"/>
            <a:ext cx="5519281" cy="4090547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6434044" y="1930047"/>
            <a:ext cx="5471288" cy="4033984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4301903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kader met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nl-NL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561527" y="1835683"/>
            <a:ext cx="5519281" cy="4090547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</p:txBody>
      </p:sp>
      <p:sp>
        <p:nvSpPr>
          <p:cNvPr id="6" name="Tijdelijke aanduiding voor grafiek 5"/>
          <p:cNvSpPr>
            <a:spLocks noGrp="1"/>
          </p:cNvSpPr>
          <p:nvPr>
            <p:ph type="chart" sz="quarter" idx="17"/>
          </p:nvPr>
        </p:nvSpPr>
        <p:spPr>
          <a:xfrm>
            <a:off x="6387270" y="1753007"/>
            <a:ext cx="5519281" cy="4315824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zh-CN" altLang="en-US"/>
              <a:t>单击图标添加图表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868583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kader met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nl-NL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561527" y="1835683"/>
            <a:ext cx="5519281" cy="4090547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</p:txBody>
      </p:sp>
      <p:sp>
        <p:nvSpPr>
          <p:cNvPr id="5" name="Tijdelijke aanduiding voor tabel 4"/>
          <p:cNvSpPr>
            <a:spLocks noGrp="1"/>
          </p:cNvSpPr>
          <p:nvPr>
            <p:ph type="tbl" sz="quarter" idx="11"/>
          </p:nvPr>
        </p:nvSpPr>
        <p:spPr>
          <a:xfrm>
            <a:off x="6387270" y="1934032"/>
            <a:ext cx="5519281" cy="402933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zh-CN" altLang="en-US"/>
              <a:t>单击图标添加表格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40957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BD756-1414-4DE8-AA99-E059A94F9369}" type="datetimeFigureOut">
              <a:rPr lang="nl-NL" smtClean="0"/>
              <a:t>8-12-2016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ABDC-EA32-4115-BE1D-6C1B027D1B4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15882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rgan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nl-NL"/>
          </a:p>
        </p:txBody>
      </p:sp>
      <p:sp>
        <p:nvSpPr>
          <p:cNvPr id="8" name="Tijdelijke aanduiding voor SmartArt 7"/>
          <p:cNvSpPr>
            <a:spLocks noGrp="1"/>
          </p:cNvSpPr>
          <p:nvPr>
            <p:ph type="dgm" sz="quarter" idx="10"/>
          </p:nvPr>
        </p:nvSpPr>
        <p:spPr>
          <a:xfrm>
            <a:off x="717480" y="1829233"/>
            <a:ext cx="11204175" cy="4134807"/>
          </a:xfrm>
        </p:spPr>
        <p:txBody>
          <a:bodyPr/>
          <a:lstStyle/>
          <a:p>
            <a:r>
              <a:rPr lang="zh-CN" altLang="en-US"/>
              <a:t>单击图标添加 </a:t>
            </a:r>
            <a:r>
              <a:rPr lang="en-US" altLang="zh-CN"/>
              <a:t>SmartArt </a:t>
            </a:r>
            <a:r>
              <a:rPr lang="zh-CN" altLang="en-US"/>
              <a:t>图形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29071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644192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slide meerder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058299" y="6128009"/>
            <a:ext cx="1663926" cy="6077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190"/>
              </a:lnSpc>
              <a:spcBef>
                <a:spcPts val="0"/>
              </a:spcBef>
              <a:buNone/>
              <a:defRPr sz="7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35266" y="3308334"/>
            <a:ext cx="3530140" cy="264856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marL="0" marR="0" lvl="0" indent="0" algn="ctr" defTabSz="10878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单击图标添加图片</a:t>
            </a:r>
            <a:endParaRPr kumimoji="0" lang="nl-NL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20"/>
          </p:nvPr>
        </p:nvSpPr>
        <p:spPr bwMode="auto">
          <a:xfrm>
            <a:off x="8410669" y="3308334"/>
            <a:ext cx="3530140" cy="2648563"/>
          </a:xfrm>
          <a:prstGeom prst="ellipse">
            <a:avLst/>
          </a:prstGeom>
          <a:solidFill>
            <a:srgbClr val="D5D2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marL="0" marR="0" lvl="0" indent="0" algn="ctr" defTabSz="10878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单击图标添加图片</a:t>
            </a:r>
            <a:endParaRPr kumimoji="0" lang="nl-NL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Tijdelijke aanduiding voor afbeelding 24"/>
          <p:cNvSpPr>
            <a:spLocks noGrp="1" noChangeAspect="1"/>
          </p:cNvSpPr>
          <p:nvPr>
            <p:ph type="pic" sz="quarter" idx="21"/>
          </p:nvPr>
        </p:nvSpPr>
        <p:spPr bwMode="auto">
          <a:xfrm>
            <a:off x="6285394" y="3308334"/>
            <a:ext cx="3530140" cy="2648563"/>
          </a:xfrm>
          <a:prstGeom prst="ellipse">
            <a:avLst/>
          </a:prstGeom>
          <a:solidFill>
            <a:schemeClr val="accent3"/>
          </a:solidFill>
          <a:ln>
            <a:noFill/>
          </a:ln>
          <a:extLst/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marL="0" marR="0" lvl="0" indent="0" algn="ctr" defTabSz="10878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单击图标添加图片</a:t>
            </a:r>
            <a:endParaRPr kumimoji="0" lang="nl-NL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4160119" y="3308334"/>
            <a:ext cx="3530140" cy="2648563"/>
          </a:xfrm>
          <a:prstGeom prst="ellipse">
            <a:avLst/>
          </a:prstGeom>
          <a:solidFill>
            <a:srgbClr val="D5D2CA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marL="0" marR="0" lvl="0" indent="0" algn="ctr" defTabSz="10878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单击图标添加图片</a:t>
            </a:r>
            <a:endParaRPr kumimoji="0" lang="nl-NL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655439" y="230249"/>
            <a:ext cx="11255596" cy="100436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nl-NL" dirty="0"/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647616" y="1616788"/>
            <a:ext cx="11261318" cy="371561"/>
          </a:xfrm>
          <a:prstGeom prst="rect">
            <a:avLst/>
          </a:prstGeom>
          <a:noFill/>
          <a:ln>
            <a:noFill/>
          </a:ln>
          <a:extLst/>
        </p:spPr>
        <p:txBody>
          <a:bodyPr lIns="42784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10878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Ondertitel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634942" y="2262935"/>
            <a:ext cx="11261317" cy="371561"/>
          </a:xfrm>
          <a:prstGeom prst="rect">
            <a:avLst/>
          </a:prstGeom>
          <a:noFill/>
          <a:ln>
            <a:noFill/>
          </a:ln>
          <a:extLst/>
        </p:spPr>
        <p:txBody>
          <a:bodyPr lIns="42784" rIns="106965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10878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Datum, Auteursnaam</a:t>
            </a:r>
          </a:p>
        </p:txBody>
      </p:sp>
      <p:sp>
        <p:nvSpPr>
          <p:cNvPr id="16" name="Tijdelijke aanduiding voor afbeelding 24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6120689" y="6128009"/>
            <a:ext cx="1663926" cy="6077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190"/>
              </a:lnSpc>
              <a:spcBef>
                <a:spcPts val="0"/>
              </a:spcBef>
              <a:buNone/>
              <a:defRPr sz="7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7" name="Tijdelijke aanduiding voor afbeelding 2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8183090" y="6128009"/>
            <a:ext cx="1663926" cy="6077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190"/>
              </a:lnSpc>
              <a:spcBef>
                <a:spcPts val="0"/>
              </a:spcBef>
              <a:buNone/>
              <a:defRPr sz="7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8" name="Tijdelijke aanduiding voor afbeelding 24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10245496" y="6128009"/>
            <a:ext cx="1663926" cy="6077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190"/>
              </a:lnSpc>
              <a:spcBef>
                <a:spcPts val="0"/>
              </a:spcBef>
              <a:buNone/>
              <a:defRPr sz="7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8342174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slide vierkant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432" y="230245"/>
            <a:ext cx="4367431" cy="1619921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nl-NL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199331" y="226853"/>
            <a:ext cx="6719125" cy="5737178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nl-NL" noProof="0" dirty="0"/>
          </a:p>
        </p:txBody>
      </p:sp>
      <p:sp>
        <p:nvSpPr>
          <p:cNvPr id="4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660317" y="1840447"/>
            <a:ext cx="4368231" cy="4123593"/>
          </a:xfrm>
        </p:spPr>
        <p:txBody>
          <a:bodyPr lIns="42784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002414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foto's met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439" y="230249"/>
            <a:ext cx="11255596" cy="100436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nl-NL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716733" y="1933761"/>
            <a:ext cx="3519089" cy="2628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nl-NL" noProof="0" dirty="0"/>
          </a:p>
        </p:txBody>
      </p:sp>
      <p:sp>
        <p:nvSpPr>
          <p:cNvPr id="4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557024" y="1933761"/>
            <a:ext cx="3519089" cy="2628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nl-NL" noProof="0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8"/>
          </p:nvPr>
        </p:nvSpPr>
        <p:spPr>
          <a:xfrm>
            <a:off x="8397316" y="1933761"/>
            <a:ext cx="3519089" cy="2628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nl-NL" noProof="0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9"/>
          </p:nvPr>
        </p:nvSpPr>
        <p:spPr>
          <a:xfrm>
            <a:off x="653978" y="4611178"/>
            <a:ext cx="3669822" cy="360083"/>
          </a:xfrm>
        </p:spPr>
        <p:txBody>
          <a:bodyPr wrap="none" lIns="42784" rIns="0"/>
          <a:lstStyle>
            <a:lvl1pPr marL="0" indent="0">
              <a:buFontTx/>
              <a:buNone/>
              <a:defRPr sz="2100">
                <a:solidFill>
                  <a:schemeClr val="bg2"/>
                </a:solidFill>
              </a:defRPr>
            </a:lvl1pPr>
            <a:lvl2pPr marL="829128" indent="0">
              <a:buFontTx/>
              <a:buNone/>
              <a:defRPr sz="2100"/>
            </a:lvl2pPr>
            <a:lvl3pPr marL="1856562" indent="0">
              <a:buFontTx/>
              <a:buNone/>
              <a:defRPr sz="2100"/>
            </a:lvl3pPr>
            <a:lvl4pPr marL="2774458" indent="0">
              <a:buFontTx/>
              <a:buNone/>
              <a:defRPr sz="2100"/>
            </a:lvl4pPr>
            <a:lvl5pPr marL="3631919" indent="0">
              <a:buFontTx/>
              <a:buNone/>
              <a:defRPr sz="2100"/>
            </a:lvl5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8" name="Tijdelijke aanduiding voor tekst 6"/>
          <p:cNvSpPr>
            <a:spLocks noGrp="1"/>
          </p:cNvSpPr>
          <p:nvPr>
            <p:ph type="body" sz="quarter" idx="20"/>
          </p:nvPr>
        </p:nvSpPr>
        <p:spPr>
          <a:xfrm>
            <a:off x="4487655" y="4611178"/>
            <a:ext cx="3669822" cy="360083"/>
          </a:xfrm>
        </p:spPr>
        <p:txBody>
          <a:bodyPr wrap="none" lIns="42784" rIns="0"/>
          <a:lstStyle>
            <a:lvl1pPr marL="0" indent="0">
              <a:buFontTx/>
              <a:buNone/>
              <a:defRPr sz="2100">
                <a:solidFill>
                  <a:schemeClr val="bg2"/>
                </a:solidFill>
              </a:defRPr>
            </a:lvl1pPr>
            <a:lvl2pPr marL="829128" indent="0">
              <a:buFontTx/>
              <a:buNone/>
              <a:defRPr sz="2100"/>
            </a:lvl2pPr>
            <a:lvl3pPr marL="1856562" indent="0">
              <a:buFontTx/>
              <a:buNone/>
              <a:defRPr sz="2100"/>
            </a:lvl3pPr>
            <a:lvl4pPr marL="2774458" indent="0">
              <a:buFontTx/>
              <a:buNone/>
              <a:defRPr sz="2100"/>
            </a:lvl4pPr>
            <a:lvl5pPr marL="3631919" indent="0">
              <a:buFontTx/>
              <a:buNone/>
              <a:defRPr sz="2100"/>
            </a:lvl5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9" name="Tijdelijke aanduiding voor tekst 6"/>
          <p:cNvSpPr>
            <a:spLocks noGrp="1"/>
          </p:cNvSpPr>
          <p:nvPr>
            <p:ph type="body" sz="quarter" idx="21"/>
          </p:nvPr>
        </p:nvSpPr>
        <p:spPr>
          <a:xfrm>
            <a:off x="8321332" y="4611178"/>
            <a:ext cx="3669822" cy="360083"/>
          </a:xfrm>
        </p:spPr>
        <p:txBody>
          <a:bodyPr wrap="none" lIns="42784" rIns="0"/>
          <a:lstStyle>
            <a:lvl1pPr marL="0" indent="0">
              <a:buFontTx/>
              <a:buNone/>
              <a:defRPr sz="2100">
                <a:solidFill>
                  <a:schemeClr val="bg2"/>
                </a:solidFill>
              </a:defRPr>
            </a:lvl1pPr>
            <a:lvl2pPr marL="829128" indent="0">
              <a:buFontTx/>
              <a:buNone/>
              <a:defRPr sz="2100"/>
            </a:lvl2pPr>
            <a:lvl3pPr marL="1856562" indent="0">
              <a:buFontTx/>
              <a:buNone/>
              <a:defRPr sz="2100"/>
            </a:lvl3pPr>
            <a:lvl4pPr marL="2774458" indent="0">
              <a:buFontTx/>
              <a:buNone/>
              <a:defRPr sz="2100"/>
            </a:lvl4pPr>
            <a:lvl5pPr marL="3631919" indent="0">
              <a:buFontTx/>
              <a:buNone/>
              <a:defRPr sz="2100"/>
            </a:lvl5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10" name="Tijdelijke aanduiding voor tekst 6"/>
          <p:cNvSpPr>
            <a:spLocks noGrp="1"/>
          </p:cNvSpPr>
          <p:nvPr>
            <p:ph type="body" sz="quarter" idx="22"/>
          </p:nvPr>
        </p:nvSpPr>
        <p:spPr>
          <a:xfrm>
            <a:off x="653978" y="4986383"/>
            <a:ext cx="3669822" cy="360083"/>
          </a:xfrm>
        </p:spPr>
        <p:txBody>
          <a:bodyPr wrap="square" lIns="42784" rIns="0"/>
          <a:lstStyle>
            <a:lvl1pPr marL="0" indent="0">
              <a:buFontTx/>
              <a:buNone/>
              <a:defRPr sz="2100">
                <a:solidFill>
                  <a:schemeClr val="bg2"/>
                </a:solidFill>
              </a:defRPr>
            </a:lvl1pPr>
            <a:lvl2pPr marL="829128" indent="0">
              <a:buFontTx/>
              <a:buNone/>
              <a:defRPr sz="2100"/>
            </a:lvl2pPr>
            <a:lvl3pPr marL="1856562" indent="0">
              <a:buFontTx/>
              <a:buNone/>
              <a:defRPr sz="2100"/>
            </a:lvl3pPr>
            <a:lvl4pPr marL="2774458" indent="0">
              <a:buFontTx/>
              <a:buNone/>
              <a:defRPr sz="2100"/>
            </a:lvl4pPr>
            <a:lvl5pPr marL="3631919" indent="0">
              <a:buFontTx/>
              <a:buNone/>
              <a:defRPr sz="2100"/>
            </a:lvl5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11" name="Tijdelijke aanduiding voor tekst 6"/>
          <p:cNvSpPr>
            <a:spLocks noGrp="1"/>
          </p:cNvSpPr>
          <p:nvPr>
            <p:ph type="body" sz="quarter" idx="23"/>
          </p:nvPr>
        </p:nvSpPr>
        <p:spPr>
          <a:xfrm>
            <a:off x="4486995" y="4986383"/>
            <a:ext cx="3669822" cy="360083"/>
          </a:xfrm>
        </p:spPr>
        <p:txBody>
          <a:bodyPr wrap="square" lIns="42784" rIns="0"/>
          <a:lstStyle>
            <a:lvl1pPr marL="0" indent="0">
              <a:buFontTx/>
              <a:buNone/>
              <a:defRPr sz="2100">
                <a:solidFill>
                  <a:schemeClr val="bg2"/>
                </a:solidFill>
              </a:defRPr>
            </a:lvl1pPr>
            <a:lvl2pPr marL="829128" indent="0">
              <a:buFontTx/>
              <a:buNone/>
              <a:defRPr sz="2100"/>
            </a:lvl2pPr>
            <a:lvl3pPr marL="1856562" indent="0">
              <a:buFontTx/>
              <a:buNone/>
              <a:defRPr sz="2100"/>
            </a:lvl3pPr>
            <a:lvl4pPr marL="2774458" indent="0">
              <a:buFontTx/>
              <a:buNone/>
              <a:defRPr sz="2100"/>
            </a:lvl4pPr>
            <a:lvl5pPr marL="3631919" indent="0">
              <a:buFontTx/>
              <a:buNone/>
              <a:defRPr sz="2100"/>
            </a:lvl5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12" name="Tijdelijke aanduiding voor tekst 6"/>
          <p:cNvSpPr>
            <a:spLocks noGrp="1"/>
          </p:cNvSpPr>
          <p:nvPr>
            <p:ph type="body" sz="quarter" idx="24"/>
          </p:nvPr>
        </p:nvSpPr>
        <p:spPr>
          <a:xfrm>
            <a:off x="8321332" y="4986383"/>
            <a:ext cx="3669822" cy="360083"/>
          </a:xfrm>
        </p:spPr>
        <p:txBody>
          <a:bodyPr wrap="square" lIns="42784" rIns="0"/>
          <a:lstStyle>
            <a:lvl1pPr marL="0" indent="0">
              <a:buFontTx/>
              <a:buNone/>
              <a:defRPr sz="2100">
                <a:solidFill>
                  <a:schemeClr val="bg2"/>
                </a:solidFill>
              </a:defRPr>
            </a:lvl1pPr>
            <a:lvl2pPr marL="829128" indent="0">
              <a:buFontTx/>
              <a:buNone/>
              <a:defRPr sz="2100"/>
            </a:lvl2pPr>
            <a:lvl3pPr marL="1856562" indent="0">
              <a:buFontTx/>
              <a:buNone/>
              <a:defRPr sz="2100"/>
            </a:lvl3pPr>
            <a:lvl4pPr marL="2774458" indent="0">
              <a:buFontTx/>
              <a:buNone/>
              <a:defRPr sz="2100"/>
            </a:lvl4pPr>
            <a:lvl5pPr marL="3631919" indent="0">
              <a:buFontTx/>
              <a:buNone/>
              <a:defRPr sz="2100"/>
            </a:lvl5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90992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met 2 vierkante fot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439" y="230249"/>
            <a:ext cx="11255596" cy="100436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nl-NL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715105" y="1930055"/>
            <a:ext cx="5471288" cy="4028316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nl-NL" noProof="0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6434044" y="1930047"/>
            <a:ext cx="5471288" cy="4033984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1996299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met grot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715107" y="1402882"/>
            <a:ext cx="11201742" cy="4554004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nl-NL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439" y="230249"/>
            <a:ext cx="11255596" cy="100436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493264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taande foto's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/>
          </p:cNvSpPr>
          <p:nvPr>
            <p:ph type="pic" sz="quarter" idx="16"/>
          </p:nvPr>
        </p:nvSpPr>
        <p:spPr>
          <a:xfrm>
            <a:off x="715107" y="233425"/>
            <a:ext cx="5347773" cy="5721725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nl-NL" noProof="0" dirty="0"/>
          </a:p>
        </p:txBody>
      </p:sp>
      <p:sp>
        <p:nvSpPr>
          <p:cNvPr id="4" name="Tijdelijke aanduiding voor afbeelding 24"/>
          <p:cNvSpPr>
            <a:spLocks noGrp="1"/>
          </p:cNvSpPr>
          <p:nvPr>
            <p:ph type="pic" sz="quarter" idx="17"/>
          </p:nvPr>
        </p:nvSpPr>
        <p:spPr>
          <a:xfrm>
            <a:off x="6435515" y="233442"/>
            <a:ext cx="5471288" cy="5720883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42646992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beeld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11" y="0"/>
            <a:ext cx="12190412" cy="6859588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4602260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549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2960" y="4407921"/>
            <a:ext cx="10361851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2960" y="2907396"/>
            <a:ext cx="10361851" cy="150053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393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78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18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575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196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362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756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150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BD756-1414-4DE8-AA99-E059A94F9369}" type="datetimeFigureOut">
              <a:rPr lang="nl-NL" smtClean="0"/>
              <a:t>8-12-2016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ABDC-EA32-4115-BE1D-6C1B027D1B4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43110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fie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439" y="230267"/>
            <a:ext cx="11255596" cy="100436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nl-NL" dirty="0"/>
          </a:p>
        </p:txBody>
      </p:sp>
      <p:sp>
        <p:nvSpPr>
          <p:cNvPr id="3" name="Tijdelijke aanduiding voor grafiek 5"/>
          <p:cNvSpPr>
            <a:spLocks noGrp="1"/>
          </p:cNvSpPr>
          <p:nvPr>
            <p:ph type="chart" sz="quarter" idx="17"/>
          </p:nvPr>
        </p:nvSpPr>
        <p:spPr>
          <a:xfrm>
            <a:off x="583031" y="1753007"/>
            <a:ext cx="11467711" cy="4315824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zh-CN" altLang="en-US"/>
              <a:t>单击图标添加图表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026123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e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7514" y="230249"/>
            <a:ext cx="11255596" cy="1004367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nl-NL" dirty="0"/>
          </a:p>
        </p:txBody>
      </p:sp>
      <p:sp>
        <p:nvSpPr>
          <p:cNvPr id="5" name="Tijdelijke aanduiding voor tabel 4"/>
          <p:cNvSpPr>
            <a:spLocks noGrp="1"/>
          </p:cNvSpPr>
          <p:nvPr>
            <p:ph type="tbl" sz="quarter" idx="10"/>
          </p:nvPr>
        </p:nvSpPr>
        <p:spPr>
          <a:xfrm>
            <a:off x="717458" y="1934032"/>
            <a:ext cx="11195994" cy="402933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zh-CN" altLang="en-US"/>
              <a:t>单击图标添加表格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780489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ind/tussenslide met rond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7516" y="230245"/>
            <a:ext cx="4367431" cy="1619921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nl-NL" dirty="0"/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182924" y="224538"/>
            <a:ext cx="6719125" cy="5041167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nl-NL" noProof="0" dirty="0"/>
          </a:p>
        </p:txBody>
      </p:sp>
      <p:sp>
        <p:nvSpPr>
          <p:cNvPr id="8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660317" y="1835675"/>
            <a:ext cx="4368231" cy="4128356"/>
          </a:xfrm>
        </p:spPr>
        <p:txBody>
          <a:bodyPr lIns="42784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9604666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indslide met meerder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7516" y="230245"/>
            <a:ext cx="4367431" cy="1619921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nl-NL" dirty="0"/>
          </a:p>
        </p:txBody>
      </p:sp>
      <p:sp>
        <p:nvSpPr>
          <p:cNvPr id="8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660317" y="1835684"/>
            <a:ext cx="4368231" cy="3658447"/>
          </a:xfrm>
        </p:spPr>
        <p:txBody>
          <a:bodyPr lIns="42784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12" name="Tijdelijke aanduiding voor afbeelding 24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4058299" y="6128009"/>
            <a:ext cx="1663926" cy="6077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190"/>
              </a:lnSpc>
              <a:spcBef>
                <a:spcPts val="0"/>
              </a:spcBef>
              <a:buNone/>
              <a:defRPr sz="7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3" name="Tijdelijke aanduiding voor afbeelding 24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6120689" y="6128009"/>
            <a:ext cx="1663926" cy="6077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190"/>
              </a:lnSpc>
              <a:spcBef>
                <a:spcPts val="0"/>
              </a:spcBef>
              <a:buNone/>
              <a:defRPr sz="7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4" name="Tijdelijke aanduiding voor afbeelding 2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8183090" y="6128009"/>
            <a:ext cx="1663926" cy="6077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190"/>
              </a:lnSpc>
              <a:spcBef>
                <a:spcPts val="0"/>
              </a:spcBef>
              <a:buNone/>
              <a:defRPr sz="7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5" name="Tijdelijke aanduiding voor afbeelding 24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10245496" y="6128009"/>
            <a:ext cx="1663926" cy="6077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190"/>
              </a:lnSpc>
              <a:spcBef>
                <a:spcPts val="0"/>
              </a:spcBef>
              <a:buNone/>
              <a:defRPr sz="7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7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182924" y="224538"/>
            <a:ext cx="6719125" cy="5041167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7652897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Foto beeld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gray">
          <a:xfrm>
            <a:off x="3" y="0"/>
            <a:ext cx="12190412" cy="6859588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nl-NL" noProof="0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 bwMode="white">
          <a:xfrm>
            <a:off x="655439" y="230253"/>
            <a:ext cx="11255596" cy="1004367"/>
          </a:xfrm>
          <a:noFill/>
          <a:ln w="0">
            <a:gradFill>
              <a:gsLst>
                <a:gs pos="0">
                  <a:schemeClr val="bg1"/>
                </a:gs>
                <a:gs pos="1000">
                  <a:schemeClr val="bg1">
                    <a:alpha val="0"/>
                  </a:schemeClr>
                </a:gs>
                <a:gs pos="99000">
                  <a:srgbClr val="FFFFFF">
                    <a:alpha val="0"/>
                  </a:srgbClr>
                </a:gs>
                <a:gs pos="100000">
                  <a:schemeClr val="bg1"/>
                </a:gs>
              </a:gsLst>
              <a:lin ang="5400000" scaled="0"/>
            </a:gra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200745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940203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890862"/>
            <a:ext cx="9142810" cy="1619921"/>
          </a:xfrm>
        </p:spPr>
        <p:txBody>
          <a:bodyPr anchor="b"/>
          <a:lstStyle>
            <a:lvl1pPr algn="ctr">
              <a:defRPr sz="71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900"/>
            </a:lvl1pPr>
            <a:lvl2pPr marL="543939" indent="0" algn="ctr">
              <a:buNone/>
              <a:defRPr sz="2400"/>
            </a:lvl2pPr>
            <a:lvl3pPr marL="1087878" indent="0" algn="ctr">
              <a:buNone/>
              <a:defRPr sz="2100"/>
            </a:lvl3pPr>
            <a:lvl4pPr marL="1631812" indent="0" algn="ctr">
              <a:buNone/>
              <a:defRPr sz="1900"/>
            </a:lvl4pPr>
            <a:lvl5pPr marL="2175750" indent="0" algn="ctr">
              <a:buNone/>
              <a:defRPr sz="1900"/>
            </a:lvl5pPr>
            <a:lvl6pPr marL="2719680" indent="0" algn="ctr">
              <a:buNone/>
              <a:defRPr sz="1900"/>
            </a:lvl6pPr>
            <a:lvl7pPr marL="3263626" indent="0" algn="ctr">
              <a:buNone/>
              <a:defRPr sz="1900"/>
            </a:lvl7pPr>
            <a:lvl8pPr marL="3807560" indent="0" algn="ctr">
              <a:buNone/>
              <a:defRPr sz="1900"/>
            </a:lvl8pPr>
            <a:lvl9pPr marL="4351500" indent="0" algn="ctr">
              <a:buNone/>
              <a:defRPr sz="19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lIns="108674" tIns="54337" rIns="108674" bIns="54337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B5D3E2-4EFD-4C93-95D8-ECACFB458923}" type="datetimeFigureOut">
              <a:rPr lang="zh-CN" altLang="en-US">
                <a:solidFill>
                  <a:srgbClr val="005172"/>
                </a:solidFill>
                <a:latin typeface="Calibri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2016/12/8</a:t>
            </a:fld>
            <a:endParaRPr lang="zh-CN" altLang="en-US">
              <a:solidFill>
                <a:srgbClr val="005172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lIns="108674" tIns="54337" rIns="108674" bIns="54337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5172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lIns="108674" tIns="54337" rIns="108674" bIns="54337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EFF9936-7DD2-4E54-9CEB-EADD6706053E}" type="slidenum">
              <a:rPr lang="zh-CN" altLang="en-US">
                <a:solidFill>
                  <a:srgbClr val="005172"/>
                </a:solidFill>
                <a:latin typeface="Calibri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srgbClr val="005172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8245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omputerachtergrond_tank 1280x102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53"/>
            <a:ext cx="12190413" cy="7316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2165" y="2134105"/>
            <a:ext cx="10361851" cy="1470365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  <a:latin typeface="Varela" pitchFamily="2" charset="0"/>
              </a:defRPr>
            </a:lvl1pPr>
          </a:lstStyle>
          <a:p>
            <a:pPr lvl="0"/>
            <a:r>
              <a:rPr lang="nl-NL" noProof="0" dirty="0"/>
              <a:t>Klik om de stijl te bewerken</a:t>
            </a:r>
            <a:endParaRPr lang="de-DE" noProof="0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75653" y="3717199"/>
            <a:ext cx="8533289" cy="8638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  <a:latin typeface="Varela" pitchFamily="2" charset="0"/>
              </a:defRPr>
            </a:lvl1pPr>
          </a:lstStyle>
          <a:p>
            <a:pPr lvl="0"/>
            <a:r>
              <a:rPr lang="nl-NL" noProof="0" dirty="0"/>
              <a:t>Klik om de ondertitelstijl van het model te bewerken</a:t>
            </a:r>
            <a:endParaRPr lang="de-DE" noProof="0" dirty="0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28" y="6122822"/>
            <a:ext cx="12190413" cy="93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5225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  <a:p>
            <a:pPr>
              <a:defRPr/>
            </a:pPr>
            <a:fld id="{65A05BE4-D645-492F-B7EB-64EC70205EE4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1483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2960" y="4407922"/>
            <a:ext cx="10361851" cy="136239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2960" y="2907396"/>
            <a:ext cx="10361851" cy="1500534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36" indent="0">
              <a:buNone/>
              <a:defRPr sz="1800"/>
            </a:lvl2pPr>
            <a:lvl3pPr marL="913874" indent="0">
              <a:buNone/>
              <a:defRPr sz="1500"/>
            </a:lvl3pPr>
            <a:lvl4pPr marL="1370809" indent="0">
              <a:buNone/>
              <a:defRPr sz="1400"/>
            </a:lvl4pPr>
            <a:lvl5pPr marL="1827745" indent="0">
              <a:buNone/>
              <a:defRPr sz="1400"/>
            </a:lvl5pPr>
            <a:lvl6pPr marL="2284682" indent="0">
              <a:buNone/>
              <a:defRPr sz="1400"/>
            </a:lvl6pPr>
            <a:lvl7pPr marL="2741621" indent="0">
              <a:buNone/>
              <a:defRPr sz="1400"/>
            </a:lvl7pPr>
            <a:lvl8pPr marL="3198557" indent="0">
              <a:buNone/>
              <a:defRPr sz="1400"/>
            </a:lvl8pPr>
            <a:lvl9pPr marL="3655493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  <a:p>
            <a:pPr>
              <a:defRPr/>
            </a:pPr>
            <a:fld id="{4938A7A3-D443-4CDB-AD49-AA66E4715760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010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12707" y="1600571"/>
            <a:ext cx="7210545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226413" y="1600571"/>
            <a:ext cx="7212661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BD756-1414-4DE8-AA99-E059A94F9369}" type="datetimeFigureOut">
              <a:rPr lang="nl-NL" smtClean="0"/>
              <a:t>8-12-2016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ABDC-EA32-4115-BE1D-6C1B027D1B4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08578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522" y="1600580"/>
            <a:ext cx="5384099" cy="4277715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6793" y="1600580"/>
            <a:ext cx="5384099" cy="4277715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  <a:p>
            <a:pPr>
              <a:defRPr/>
            </a:pPr>
            <a:fld id="{13504864-6A8B-431B-9452-38E07FE0B111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6935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6" indent="0">
              <a:buNone/>
              <a:defRPr sz="2000" b="1"/>
            </a:lvl2pPr>
            <a:lvl3pPr marL="913874" indent="0">
              <a:buNone/>
              <a:defRPr sz="1800" b="1"/>
            </a:lvl3pPr>
            <a:lvl4pPr marL="1370809" indent="0">
              <a:buNone/>
              <a:defRPr sz="1500" b="1"/>
            </a:lvl4pPr>
            <a:lvl5pPr marL="1827745" indent="0">
              <a:buNone/>
              <a:defRPr sz="1500" b="1"/>
            </a:lvl5pPr>
            <a:lvl6pPr marL="2284682" indent="0">
              <a:buNone/>
              <a:defRPr sz="1500" b="1"/>
            </a:lvl6pPr>
            <a:lvl7pPr marL="2741621" indent="0">
              <a:buNone/>
              <a:defRPr sz="1500" b="1"/>
            </a:lvl7pPr>
            <a:lvl8pPr marL="3198557" indent="0">
              <a:buNone/>
              <a:defRPr sz="1500" b="1"/>
            </a:lvl8pPr>
            <a:lvl9pPr marL="3655493" indent="0">
              <a:buNone/>
              <a:defRPr sz="15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521" y="2175388"/>
            <a:ext cx="5386216" cy="3952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2562" y="1535469"/>
            <a:ext cx="5388332" cy="6399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6" indent="0">
              <a:buNone/>
              <a:defRPr sz="2000" b="1"/>
            </a:lvl2pPr>
            <a:lvl3pPr marL="913874" indent="0">
              <a:buNone/>
              <a:defRPr sz="1800" b="1"/>
            </a:lvl3pPr>
            <a:lvl4pPr marL="1370809" indent="0">
              <a:buNone/>
              <a:defRPr sz="1500" b="1"/>
            </a:lvl4pPr>
            <a:lvl5pPr marL="1827745" indent="0">
              <a:buNone/>
              <a:defRPr sz="1500" b="1"/>
            </a:lvl5pPr>
            <a:lvl6pPr marL="2284682" indent="0">
              <a:buNone/>
              <a:defRPr sz="1500" b="1"/>
            </a:lvl6pPr>
            <a:lvl7pPr marL="2741621" indent="0">
              <a:buNone/>
              <a:defRPr sz="1500" b="1"/>
            </a:lvl7pPr>
            <a:lvl8pPr marL="3198557" indent="0">
              <a:buNone/>
              <a:defRPr sz="1500" b="1"/>
            </a:lvl8pPr>
            <a:lvl9pPr marL="3655493" indent="0">
              <a:buNone/>
              <a:defRPr sz="15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2562" y="2175388"/>
            <a:ext cx="5388332" cy="3952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  <a:p>
            <a:pPr>
              <a:defRPr/>
            </a:pPr>
            <a:fld id="{1A34B1B3-7433-42D4-9B5D-90ECD3D5FB59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5545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  <a:p>
            <a:pPr>
              <a:defRPr/>
            </a:pPr>
            <a:fld id="{52E566C1-3542-4CC2-9710-A810AAAA7416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4982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  <a:p>
            <a:pPr>
              <a:defRPr/>
            </a:pPr>
            <a:fld id="{E537F2AD-81B7-4D29-B541-B89EDA40E184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9109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525" y="273113"/>
            <a:ext cx="4010562" cy="116231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113" y="273124"/>
            <a:ext cx="6814779" cy="5854468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525" y="1435443"/>
            <a:ext cx="4010562" cy="4692149"/>
          </a:xfrm>
        </p:spPr>
        <p:txBody>
          <a:bodyPr/>
          <a:lstStyle>
            <a:lvl1pPr marL="0" indent="0">
              <a:buNone/>
              <a:defRPr sz="1400"/>
            </a:lvl1pPr>
            <a:lvl2pPr marL="456936" indent="0">
              <a:buNone/>
              <a:defRPr sz="1200"/>
            </a:lvl2pPr>
            <a:lvl3pPr marL="913874" indent="0">
              <a:buNone/>
              <a:defRPr sz="1000"/>
            </a:lvl3pPr>
            <a:lvl4pPr marL="1370809" indent="0">
              <a:buNone/>
              <a:defRPr sz="1000"/>
            </a:lvl4pPr>
            <a:lvl5pPr marL="1827745" indent="0">
              <a:buNone/>
              <a:defRPr sz="1000"/>
            </a:lvl5pPr>
            <a:lvl6pPr marL="2284682" indent="0">
              <a:buNone/>
              <a:defRPr sz="1000"/>
            </a:lvl6pPr>
            <a:lvl7pPr marL="2741621" indent="0">
              <a:buNone/>
              <a:defRPr sz="1000"/>
            </a:lvl7pPr>
            <a:lvl8pPr marL="3198557" indent="0">
              <a:buNone/>
              <a:defRPr sz="1000"/>
            </a:lvl8pPr>
            <a:lvl9pPr marL="3655493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  <a:p>
            <a:pPr>
              <a:defRPr/>
            </a:pPr>
            <a:fld id="{5A7955D8-FD45-4761-9928-3B7375FDEE3A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7749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406" y="4801721"/>
            <a:ext cx="7314248" cy="56686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406" y="612926"/>
            <a:ext cx="7314248" cy="4115753"/>
          </a:xfrm>
        </p:spPr>
        <p:txBody>
          <a:bodyPr/>
          <a:lstStyle>
            <a:lvl1pPr marL="0" indent="0">
              <a:buNone/>
              <a:defRPr sz="3200"/>
            </a:lvl1pPr>
            <a:lvl2pPr marL="456936" indent="0">
              <a:buNone/>
              <a:defRPr sz="2900"/>
            </a:lvl2pPr>
            <a:lvl3pPr marL="913874" indent="0">
              <a:buNone/>
              <a:defRPr sz="2400"/>
            </a:lvl3pPr>
            <a:lvl4pPr marL="1370809" indent="0">
              <a:buNone/>
              <a:defRPr sz="2000"/>
            </a:lvl4pPr>
            <a:lvl5pPr marL="1827745" indent="0">
              <a:buNone/>
              <a:defRPr sz="2000"/>
            </a:lvl5pPr>
            <a:lvl6pPr marL="2284682" indent="0">
              <a:buNone/>
              <a:defRPr sz="2000"/>
            </a:lvl6pPr>
            <a:lvl7pPr marL="2741621" indent="0">
              <a:buNone/>
              <a:defRPr sz="2000"/>
            </a:lvl7pPr>
            <a:lvl8pPr marL="3198557" indent="0">
              <a:buNone/>
              <a:defRPr sz="2000"/>
            </a:lvl8pPr>
            <a:lvl9pPr marL="3655493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8"/>
          </a:xfrm>
        </p:spPr>
        <p:txBody>
          <a:bodyPr/>
          <a:lstStyle>
            <a:lvl1pPr marL="0" indent="0">
              <a:buNone/>
              <a:defRPr sz="1400"/>
            </a:lvl1pPr>
            <a:lvl2pPr marL="456936" indent="0">
              <a:buNone/>
              <a:defRPr sz="1200"/>
            </a:lvl2pPr>
            <a:lvl3pPr marL="913874" indent="0">
              <a:buNone/>
              <a:defRPr sz="1000"/>
            </a:lvl3pPr>
            <a:lvl4pPr marL="1370809" indent="0">
              <a:buNone/>
              <a:defRPr sz="1000"/>
            </a:lvl4pPr>
            <a:lvl5pPr marL="1827745" indent="0">
              <a:buNone/>
              <a:defRPr sz="1000"/>
            </a:lvl5pPr>
            <a:lvl6pPr marL="2284682" indent="0">
              <a:buNone/>
              <a:defRPr sz="1000"/>
            </a:lvl6pPr>
            <a:lvl7pPr marL="2741621" indent="0">
              <a:buNone/>
              <a:defRPr sz="1000"/>
            </a:lvl7pPr>
            <a:lvl8pPr marL="3198557" indent="0">
              <a:buNone/>
              <a:defRPr sz="1000"/>
            </a:lvl8pPr>
            <a:lvl9pPr marL="3655493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  <a:p>
            <a:pPr>
              <a:defRPr/>
            </a:pPr>
            <a:fld id="{9349517D-33CC-4C2B-91E2-4A841BDCAFCD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6418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  <a:p>
            <a:pPr>
              <a:defRPr/>
            </a:pPr>
            <a:fld id="{6E650F32-EF88-4D43-997D-FBA4A288237E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460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8049" y="274703"/>
            <a:ext cx="2742843" cy="5603584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522" y="274703"/>
            <a:ext cx="8025355" cy="5603584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  <a:p>
            <a:pPr>
              <a:defRPr/>
            </a:pPr>
            <a:fld id="{B6F5A0AB-A1B3-4BA1-97F1-C038A8459FE9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4429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09522" y="1600580"/>
            <a:ext cx="5384099" cy="427771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6793" y="1600580"/>
            <a:ext cx="5384099" cy="427771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  <a:p>
            <a:pPr>
              <a:defRPr/>
            </a:pPr>
            <a:fld id="{2D4D6FF3-430C-487D-B03F-A1A58699B178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8582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se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165058" y="6245912"/>
            <a:ext cx="3860297" cy="365210"/>
          </a:xfrm>
          <a:prstGeom prst="rect">
            <a:avLst/>
          </a:prstGeom>
        </p:spPr>
        <p:txBody>
          <a:bodyPr lIns="91289" tIns="45645" rIns="91289" bIns="45645"/>
          <a:lstStyle/>
          <a:p>
            <a:pPr algn="ctr" defTabSz="913874" fontAlgn="base">
              <a:spcBef>
                <a:spcPct val="0"/>
              </a:spcBef>
              <a:spcAft>
                <a:spcPct val="0"/>
              </a:spcAft>
            </a:pPr>
            <a:endParaRPr lang="de-DE" sz="32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655840" y="6245912"/>
            <a:ext cx="2844430" cy="365210"/>
          </a:xfrm>
          <a:prstGeom prst="rect">
            <a:avLst/>
          </a:prstGeom>
        </p:spPr>
        <p:txBody>
          <a:bodyPr/>
          <a:lstStyle/>
          <a:p>
            <a:fld id="{F6C5063F-EA7E-844E-8766-9187C62D0DE1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28" name="Textplatzhalter 14"/>
          <p:cNvSpPr>
            <a:spLocks noGrp="1"/>
          </p:cNvSpPr>
          <p:nvPr>
            <p:ph type="body" sz="quarter" idx="14"/>
          </p:nvPr>
        </p:nvSpPr>
        <p:spPr>
          <a:xfrm>
            <a:off x="1055708" y="1578798"/>
            <a:ext cx="10454903" cy="4651326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>
              <a:buClr>
                <a:schemeClr val="bg1"/>
              </a:buClr>
              <a:buSzPct val="100000"/>
              <a:buFontTx/>
              <a:buNone/>
              <a:defRPr sz="1200" b="0" i="0">
                <a:solidFill>
                  <a:schemeClr val="tx1"/>
                </a:solidFill>
                <a:latin typeface="Helvetica Light"/>
                <a:cs typeface="Helvetica Light"/>
              </a:defRPr>
            </a:lvl1pPr>
            <a:lvl2pPr marL="728243" indent="-385538">
              <a:buFont typeface="+mj-lt"/>
              <a:buAutoNum type="arabicPeriod"/>
              <a:defRPr/>
            </a:lvl2pPr>
            <a:lvl3pPr marL="1028109" indent="-342702">
              <a:buFont typeface="+mj-lt"/>
              <a:buAutoNum type="arabicPeriod"/>
              <a:defRPr/>
            </a:lvl3pPr>
            <a:lvl4pPr marL="1370809" indent="-342702">
              <a:buFont typeface="+mj-lt"/>
              <a:buAutoNum type="arabicPeriod"/>
              <a:defRPr/>
            </a:lvl4pPr>
            <a:lvl5pPr marL="1713514" indent="-342702">
              <a:buFont typeface="+mj-lt"/>
              <a:buAutoNum type="arabicPeriod"/>
              <a:defRPr/>
            </a:lvl5pPr>
          </a:lstStyle>
          <a:p>
            <a:pPr lvl="0"/>
            <a:r>
              <a:rPr lang="de-CH" dirty="0"/>
              <a:t>Mastertextformat</a:t>
            </a:r>
            <a:endParaRPr lang="de-DE" dirty="0"/>
          </a:p>
        </p:txBody>
      </p:sp>
      <p:sp>
        <p:nvSpPr>
          <p:cNvPr id="29" name="Datumsplatzhalter 2"/>
          <p:cNvSpPr>
            <a:spLocks noGrp="1"/>
          </p:cNvSpPr>
          <p:nvPr>
            <p:ph type="dt" sz="half" idx="10"/>
          </p:nvPr>
        </p:nvSpPr>
        <p:spPr>
          <a:xfrm>
            <a:off x="1055708" y="6245912"/>
            <a:ext cx="2672753" cy="365210"/>
          </a:xfrm>
          <a:prstGeom prst="rect">
            <a:avLst/>
          </a:prstGeom>
        </p:spPr>
        <p:txBody>
          <a:bodyPr lIns="91289" tIns="45645" rIns="91289" bIns="45645"/>
          <a:lstStyle/>
          <a:p>
            <a:pPr algn="ctr" defTabSz="913874" fontAlgn="base">
              <a:spcBef>
                <a:spcPct val="0"/>
              </a:spcBef>
              <a:spcAft>
                <a:spcPct val="0"/>
              </a:spcAft>
            </a:pPr>
            <a:fld id="{45F9DAAA-3A3F-4593-884E-047BF5E54B35}" type="datetime4">
              <a:rPr lang="en-US" sz="3200" smtClean="0">
                <a:solidFill>
                  <a:srgbClr val="000000"/>
                </a:solidFill>
                <a:cs typeface="Arial" charset="0"/>
              </a:rPr>
              <a:pPr algn="ctr" defTabSz="913874" fontAlgn="base">
                <a:spcBef>
                  <a:spcPct val="0"/>
                </a:spcBef>
                <a:spcAft>
                  <a:spcPct val="0"/>
                </a:spcAft>
              </a:pPr>
              <a:t>December 8, 2016</a:t>
            </a:fld>
            <a:endParaRPr lang="de-DE" sz="32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" name="Rechteck 15"/>
          <p:cNvSpPr/>
          <p:nvPr userDrawn="1"/>
        </p:nvSpPr>
        <p:spPr>
          <a:xfrm flipV="1">
            <a:off x="-1" y="8"/>
            <a:ext cx="724046" cy="1011283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9" tIns="45645" rIns="91289" bIns="45645" rtlCol="0" anchor="ctr"/>
          <a:lstStyle/>
          <a:p>
            <a:pPr algn="ctr" defTabSz="913874" fontAlgn="base">
              <a:spcBef>
                <a:spcPct val="0"/>
              </a:spcBef>
              <a:spcAft>
                <a:spcPct val="0"/>
              </a:spcAft>
            </a:pPr>
            <a:endParaRPr lang="de-DE" sz="1300">
              <a:solidFill>
                <a:srgbClr val="FFFFFF"/>
              </a:solidFill>
            </a:endParaRPr>
          </a:p>
        </p:txBody>
      </p:sp>
      <p:sp>
        <p:nvSpPr>
          <p:cNvPr id="17" name="Textplatzhalt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55708" y="763557"/>
            <a:ext cx="10444763" cy="609785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l">
              <a:buFontTx/>
              <a:buNone/>
              <a:defRPr sz="1500" b="1" i="0">
                <a:latin typeface="Helvetica"/>
                <a:cs typeface="Helvetica"/>
              </a:defRPr>
            </a:lvl1pPr>
            <a:lvl2pPr marL="556892" indent="-214190" algn="l">
              <a:buFont typeface="Wingdings" charset="2"/>
              <a:buChar char="§"/>
              <a:defRPr/>
            </a:lvl2pPr>
            <a:lvl3pPr marL="942433" indent="-257026" algn="l">
              <a:buFont typeface="Wingdings" charset="2"/>
              <a:buChar char="§"/>
              <a:defRPr/>
            </a:lvl3pPr>
            <a:lvl4pPr marL="1285136" indent="-257026" algn="l">
              <a:buFont typeface="Wingdings" charset="2"/>
              <a:buChar char="§"/>
              <a:defRPr/>
            </a:lvl4pPr>
            <a:lvl5pPr marL="1542161" indent="-171352" algn="l">
              <a:buFont typeface="Wingdings" charset="2"/>
              <a:buChar char="§"/>
              <a:defRPr/>
            </a:lvl5pPr>
          </a:lstStyle>
          <a:p>
            <a:pPr lvl="0"/>
            <a:r>
              <a:rPr lang="de-CH" dirty="0"/>
              <a:t>Mastertitelformat bearbeiten</a:t>
            </a:r>
          </a:p>
        </p:txBody>
      </p:sp>
      <p:sp>
        <p:nvSpPr>
          <p:cNvPr id="18" name="Titel 6"/>
          <p:cNvSpPr>
            <a:spLocks noGrp="1"/>
          </p:cNvSpPr>
          <p:nvPr>
            <p:ph type="title"/>
          </p:nvPr>
        </p:nvSpPr>
        <p:spPr>
          <a:xfrm>
            <a:off x="1075630" y="197926"/>
            <a:ext cx="10434986" cy="4446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de-CH" dirty="0"/>
              <a:t>Mastertitelformat bearbeiten</a:t>
            </a:r>
            <a:endParaRPr lang="de-DE" dirty="0"/>
          </a:p>
        </p:txBody>
      </p:sp>
      <p:cxnSp>
        <p:nvCxnSpPr>
          <p:cNvPr id="19" name="Gerade Verbindung 18"/>
          <p:cNvCxnSpPr/>
          <p:nvPr userDrawn="1"/>
        </p:nvCxnSpPr>
        <p:spPr>
          <a:xfrm>
            <a:off x="1075634" y="453122"/>
            <a:ext cx="10424644" cy="0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723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939" indent="0">
              <a:buNone/>
              <a:defRPr sz="2400" b="1"/>
            </a:lvl2pPr>
            <a:lvl3pPr marL="1087878" indent="0">
              <a:buNone/>
              <a:defRPr sz="2100" b="1"/>
            </a:lvl3pPr>
            <a:lvl4pPr marL="1631812" indent="0">
              <a:buNone/>
              <a:defRPr sz="1900" b="1"/>
            </a:lvl4pPr>
            <a:lvl5pPr marL="2175750" indent="0">
              <a:buNone/>
              <a:defRPr sz="1900" b="1"/>
            </a:lvl5pPr>
            <a:lvl6pPr marL="2719680" indent="0">
              <a:buNone/>
              <a:defRPr sz="1900" b="1"/>
            </a:lvl6pPr>
            <a:lvl7pPr marL="3263626" indent="0">
              <a:buNone/>
              <a:defRPr sz="1900" b="1"/>
            </a:lvl7pPr>
            <a:lvl8pPr marL="3807560" indent="0">
              <a:buNone/>
              <a:defRPr sz="1900" b="1"/>
            </a:lvl8pPr>
            <a:lvl9pPr marL="4351500" indent="0">
              <a:buNone/>
              <a:defRPr sz="19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521" y="2175388"/>
            <a:ext cx="5386216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2561" y="1535469"/>
            <a:ext cx="5388332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939" indent="0">
              <a:buNone/>
              <a:defRPr sz="2400" b="1"/>
            </a:lvl2pPr>
            <a:lvl3pPr marL="1087878" indent="0">
              <a:buNone/>
              <a:defRPr sz="2100" b="1"/>
            </a:lvl3pPr>
            <a:lvl4pPr marL="1631812" indent="0">
              <a:buNone/>
              <a:defRPr sz="1900" b="1"/>
            </a:lvl4pPr>
            <a:lvl5pPr marL="2175750" indent="0">
              <a:buNone/>
              <a:defRPr sz="1900" b="1"/>
            </a:lvl5pPr>
            <a:lvl6pPr marL="2719680" indent="0">
              <a:buNone/>
              <a:defRPr sz="1900" b="1"/>
            </a:lvl6pPr>
            <a:lvl7pPr marL="3263626" indent="0">
              <a:buNone/>
              <a:defRPr sz="1900" b="1"/>
            </a:lvl7pPr>
            <a:lvl8pPr marL="3807560" indent="0">
              <a:buNone/>
              <a:defRPr sz="1900" b="1"/>
            </a:lvl8pPr>
            <a:lvl9pPr marL="4351500" indent="0">
              <a:buNone/>
              <a:defRPr sz="19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2561" y="2175388"/>
            <a:ext cx="5388332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BD756-1414-4DE8-AA99-E059A94F9369}" type="datetimeFigureOut">
              <a:rPr lang="nl-NL" smtClean="0"/>
              <a:t>8-12-2016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ABDC-EA32-4115-BE1D-6C1B027D1B4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97324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omputerachtergrond_tank 1280x102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53"/>
            <a:ext cx="12190413" cy="7316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2165" y="2134098"/>
            <a:ext cx="10361851" cy="1470365"/>
          </a:xfrm>
        </p:spPr>
        <p:txBody>
          <a:bodyPr/>
          <a:lstStyle>
            <a:lvl1pPr>
              <a:defRPr sz="5200">
                <a:solidFill>
                  <a:schemeClr val="bg1"/>
                </a:solidFill>
                <a:latin typeface="Varela" pitchFamily="2" charset="0"/>
              </a:defRPr>
            </a:lvl1pPr>
          </a:lstStyle>
          <a:p>
            <a:pPr lvl="0"/>
            <a:r>
              <a:rPr lang="nl-NL" noProof="0" dirty="0"/>
              <a:t>Klik om de stijl te bewerken</a:t>
            </a:r>
            <a:endParaRPr lang="de-DE" noProof="0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75653" y="3717199"/>
            <a:ext cx="8533289" cy="8638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  <a:latin typeface="Varela" pitchFamily="2" charset="0"/>
              </a:defRPr>
            </a:lvl1pPr>
          </a:lstStyle>
          <a:p>
            <a:pPr lvl="0"/>
            <a:r>
              <a:rPr lang="nl-NL" noProof="0" dirty="0"/>
              <a:t>Klik om de ondertitelstijl van het model te bewerken</a:t>
            </a:r>
            <a:endParaRPr lang="de-DE" noProof="0" dirty="0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28" y="6122822"/>
            <a:ext cx="12190413" cy="93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4028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  <a:p>
            <a:pPr>
              <a:defRPr/>
            </a:pPr>
            <a:fld id="{65A05BE4-D645-492F-B7EB-64EC70205EE4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0753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2960" y="4407921"/>
            <a:ext cx="10361851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2960" y="2907390"/>
            <a:ext cx="10361851" cy="1500534"/>
          </a:xfrm>
        </p:spPr>
        <p:txBody>
          <a:bodyPr anchor="b"/>
          <a:lstStyle>
            <a:lvl1pPr marL="0" indent="0">
              <a:buNone/>
              <a:defRPr sz="2400"/>
            </a:lvl1pPr>
            <a:lvl2pPr marL="544146" indent="0">
              <a:buNone/>
              <a:defRPr sz="2100"/>
            </a:lvl2pPr>
            <a:lvl3pPr marL="1088295" indent="0">
              <a:buNone/>
              <a:defRPr sz="1900"/>
            </a:lvl3pPr>
            <a:lvl4pPr marL="1632440" indent="0">
              <a:buNone/>
              <a:defRPr sz="1700"/>
            </a:lvl4pPr>
            <a:lvl5pPr marL="2176586" indent="0">
              <a:buNone/>
              <a:defRPr sz="1700"/>
            </a:lvl5pPr>
            <a:lvl6pPr marL="2720729" indent="0">
              <a:buNone/>
              <a:defRPr sz="1700"/>
            </a:lvl6pPr>
            <a:lvl7pPr marL="3264878" indent="0">
              <a:buNone/>
              <a:defRPr sz="1700"/>
            </a:lvl7pPr>
            <a:lvl8pPr marL="3809024" indent="0">
              <a:buNone/>
              <a:defRPr sz="1700"/>
            </a:lvl8pPr>
            <a:lvl9pPr marL="4353171" indent="0">
              <a:buNone/>
              <a:defRPr sz="17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  <a:p>
            <a:pPr>
              <a:defRPr/>
            </a:pPr>
            <a:fld id="{4938A7A3-D443-4CDB-AD49-AA66E4715760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6047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522" y="1600574"/>
            <a:ext cx="5384099" cy="4277715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6793" y="1600574"/>
            <a:ext cx="5384099" cy="4277715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  <a:p>
            <a:pPr>
              <a:defRPr/>
            </a:pPr>
            <a:fld id="{13504864-6A8B-431B-9452-38E07FE0B111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5139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146" indent="0">
              <a:buNone/>
              <a:defRPr sz="2400" b="1"/>
            </a:lvl2pPr>
            <a:lvl3pPr marL="1088295" indent="0">
              <a:buNone/>
              <a:defRPr sz="2100" b="1"/>
            </a:lvl3pPr>
            <a:lvl4pPr marL="1632440" indent="0">
              <a:buNone/>
              <a:defRPr sz="1900" b="1"/>
            </a:lvl4pPr>
            <a:lvl5pPr marL="2176586" indent="0">
              <a:buNone/>
              <a:defRPr sz="1900" b="1"/>
            </a:lvl5pPr>
            <a:lvl6pPr marL="2720729" indent="0">
              <a:buNone/>
              <a:defRPr sz="1900" b="1"/>
            </a:lvl6pPr>
            <a:lvl7pPr marL="3264878" indent="0">
              <a:buNone/>
              <a:defRPr sz="1900" b="1"/>
            </a:lvl7pPr>
            <a:lvl8pPr marL="3809024" indent="0">
              <a:buNone/>
              <a:defRPr sz="1900" b="1"/>
            </a:lvl8pPr>
            <a:lvl9pPr marL="4353171" indent="0">
              <a:buNone/>
              <a:defRPr sz="19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521" y="2175382"/>
            <a:ext cx="5386216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2561" y="1535469"/>
            <a:ext cx="5388332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146" indent="0">
              <a:buNone/>
              <a:defRPr sz="2400" b="1"/>
            </a:lvl2pPr>
            <a:lvl3pPr marL="1088295" indent="0">
              <a:buNone/>
              <a:defRPr sz="2100" b="1"/>
            </a:lvl3pPr>
            <a:lvl4pPr marL="1632440" indent="0">
              <a:buNone/>
              <a:defRPr sz="1900" b="1"/>
            </a:lvl4pPr>
            <a:lvl5pPr marL="2176586" indent="0">
              <a:buNone/>
              <a:defRPr sz="1900" b="1"/>
            </a:lvl5pPr>
            <a:lvl6pPr marL="2720729" indent="0">
              <a:buNone/>
              <a:defRPr sz="1900" b="1"/>
            </a:lvl6pPr>
            <a:lvl7pPr marL="3264878" indent="0">
              <a:buNone/>
              <a:defRPr sz="1900" b="1"/>
            </a:lvl7pPr>
            <a:lvl8pPr marL="3809024" indent="0">
              <a:buNone/>
              <a:defRPr sz="1900" b="1"/>
            </a:lvl8pPr>
            <a:lvl9pPr marL="4353171" indent="0">
              <a:buNone/>
              <a:defRPr sz="19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2561" y="2175382"/>
            <a:ext cx="5388332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  <a:p>
            <a:pPr>
              <a:defRPr/>
            </a:pPr>
            <a:fld id="{1A34B1B3-7433-42D4-9B5D-90ECD3D5FB59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0371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  <a:p>
            <a:pPr>
              <a:defRPr/>
            </a:pPr>
            <a:fld id="{52E566C1-3542-4CC2-9710-A810AAAA7416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6270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  <a:p>
            <a:pPr>
              <a:defRPr/>
            </a:pPr>
            <a:fld id="{E537F2AD-81B7-4D29-B541-B89EDA40E184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1640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521" y="273113"/>
            <a:ext cx="4010562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79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521" y="1435436"/>
            <a:ext cx="4010562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4146" indent="0">
              <a:buNone/>
              <a:defRPr sz="1400"/>
            </a:lvl2pPr>
            <a:lvl3pPr marL="1088295" indent="0">
              <a:buNone/>
              <a:defRPr sz="1200"/>
            </a:lvl3pPr>
            <a:lvl4pPr marL="1632440" indent="0">
              <a:buNone/>
              <a:defRPr sz="1100"/>
            </a:lvl4pPr>
            <a:lvl5pPr marL="2176586" indent="0">
              <a:buNone/>
              <a:defRPr sz="1100"/>
            </a:lvl5pPr>
            <a:lvl6pPr marL="2720729" indent="0">
              <a:buNone/>
              <a:defRPr sz="1100"/>
            </a:lvl6pPr>
            <a:lvl7pPr marL="3264878" indent="0">
              <a:buNone/>
              <a:defRPr sz="1100"/>
            </a:lvl7pPr>
            <a:lvl8pPr marL="3809024" indent="0">
              <a:buNone/>
              <a:defRPr sz="1100"/>
            </a:lvl8pPr>
            <a:lvl9pPr marL="4353171" indent="0">
              <a:buNone/>
              <a:defRPr sz="11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  <a:p>
            <a:pPr>
              <a:defRPr/>
            </a:pPr>
            <a:fld id="{5A7955D8-FD45-4761-9928-3B7375FDEE3A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920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406" y="4801715"/>
            <a:ext cx="7314248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406" y="612920"/>
            <a:ext cx="731424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4146" indent="0">
              <a:buNone/>
              <a:defRPr sz="3300"/>
            </a:lvl2pPr>
            <a:lvl3pPr marL="1088295" indent="0">
              <a:buNone/>
              <a:defRPr sz="2900"/>
            </a:lvl3pPr>
            <a:lvl4pPr marL="1632440" indent="0">
              <a:buNone/>
              <a:defRPr sz="2400"/>
            </a:lvl4pPr>
            <a:lvl5pPr marL="2176586" indent="0">
              <a:buNone/>
              <a:defRPr sz="2400"/>
            </a:lvl5pPr>
            <a:lvl6pPr marL="2720729" indent="0">
              <a:buNone/>
              <a:defRPr sz="2400"/>
            </a:lvl6pPr>
            <a:lvl7pPr marL="3264878" indent="0">
              <a:buNone/>
              <a:defRPr sz="2400"/>
            </a:lvl7pPr>
            <a:lvl8pPr marL="3809024" indent="0">
              <a:buNone/>
              <a:defRPr sz="2400"/>
            </a:lvl8pPr>
            <a:lvl9pPr marL="4353171" indent="0">
              <a:buNone/>
              <a:defRPr sz="2400"/>
            </a:lvl9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4146" indent="0">
              <a:buNone/>
              <a:defRPr sz="1400"/>
            </a:lvl2pPr>
            <a:lvl3pPr marL="1088295" indent="0">
              <a:buNone/>
              <a:defRPr sz="1200"/>
            </a:lvl3pPr>
            <a:lvl4pPr marL="1632440" indent="0">
              <a:buNone/>
              <a:defRPr sz="1100"/>
            </a:lvl4pPr>
            <a:lvl5pPr marL="2176586" indent="0">
              <a:buNone/>
              <a:defRPr sz="1100"/>
            </a:lvl5pPr>
            <a:lvl6pPr marL="2720729" indent="0">
              <a:buNone/>
              <a:defRPr sz="1100"/>
            </a:lvl6pPr>
            <a:lvl7pPr marL="3264878" indent="0">
              <a:buNone/>
              <a:defRPr sz="1100"/>
            </a:lvl7pPr>
            <a:lvl8pPr marL="3809024" indent="0">
              <a:buNone/>
              <a:defRPr sz="1100"/>
            </a:lvl8pPr>
            <a:lvl9pPr marL="4353171" indent="0">
              <a:buNone/>
              <a:defRPr sz="11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  <a:p>
            <a:pPr>
              <a:defRPr/>
            </a:pPr>
            <a:fld id="{9349517D-33CC-4C2B-91E2-4A841BDCAFCD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9513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  <a:p>
            <a:pPr>
              <a:defRPr/>
            </a:pPr>
            <a:fld id="{6E650F32-EF88-4D43-997D-FBA4A288237E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430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BD756-1414-4DE8-AA99-E059A94F9369}" type="datetimeFigureOut">
              <a:rPr lang="nl-NL" smtClean="0"/>
              <a:t>8-12-2016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ABDC-EA32-4115-BE1D-6C1B027D1B4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55701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8049" y="274702"/>
            <a:ext cx="2742843" cy="5603584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522" y="274702"/>
            <a:ext cx="8025355" cy="5603584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  <a:p>
            <a:pPr>
              <a:defRPr/>
            </a:pPr>
            <a:fld id="{B6F5A0AB-A1B3-4BA1-97F1-C038A8459FE9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6349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09522" y="1600574"/>
            <a:ext cx="5384099" cy="427771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6793" y="1600574"/>
            <a:ext cx="5384099" cy="427771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  <a:p>
            <a:pPr>
              <a:defRPr/>
            </a:pPr>
            <a:fld id="{2D4D6FF3-430C-487D-B03F-A1A58699B178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5701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omputerachtergrond_tank 1280x102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53"/>
            <a:ext cx="12190413" cy="7316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2165" y="2134095"/>
            <a:ext cx="10361851" cy="1470365"/>
          </a:xfrm>
        </p:spPr>
        <p:txBody>
          <a:bodyPr/>
          <a:lstStyle>
            <a:lvl1pPr>
              <a:defRPr sz="5200">
                <a:solidFill>
                  <a:schemeClr val="bg1"/>
                </a:solidFill>
                <a:latin typeface="Varela" pitchFamily="2" charset="0"/>
              </a:defRPr>
            </a:lvl1pPr>
          </a:lstStyle>
          <a:p>
            <a:pPr lvl="0"/>
            <a:r>
              <a:rPr lang="nl-NL" noProof="0" dirty="0"/>
              <a:t>Klik om de stijl te bewerken</a:t>
            </a:r>
            <a:endParaRPr lang="de-DE" noProof="0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75653" y="3717199"/>
            <a:ext cx="8533289" cy="8638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  <a:latin typeface="Varela" pitchFamily="2" charset="0"/>
              </a:defRPr>
            </a:lvl1pPr>
          </a:lstStyle>
          <a:p>
            <a:pPr lvl="0"/>
            <a:r>
              <a:rPr lang="nl-NL" noProof="0" dirty="0"/>
              <a:t>Klik om de ondertitelstijl van het model te bewerken</a:t>
            </a:r>
            <a:endParaRPr lang="de-DE" noProof="0" dirty="0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28" y="6122822"/>
            <a:ext cx="12190413" cy="93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4336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  <a:p>
            <a:pPr>
              <a:defRPr/>
            </a:pPr>
            <a:fld id="{65A05BE4-D645-492F-B7EB-64EC70205EE4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2087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2959" y="4407921"/>
            <a:ext cx="10361851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2959" y="2907387"/>
            <a:ext cx="10361851" cy="1500534"/>
          </a:xfrm>
        </p:spPr>
        <p:txBody>
          <a:bodyPr anchor="b"/>
          <a:lstStyle>
            <a:lvl1pPr marL="0" indent="0">
              <a:buNone/>
              <a:defRPr sz="2400"/>
            </a:lvl1pPr>
            <a:lvl2pPr marL="544251" indent="0">
              <a:buNone/>
              <a:defRPr sz="2100"/>
            </a:lvl2pPr>
            <a:lvl3pPr marL="1088502" indent="0">
              <a:buNone/>
              <a:defRPr sz="1900"/>
            </a:lvl3pPr>
            <a:lvl4pPr marL="1632753" indent="0">
              <a:buNone/>
              <a:defRPr sz="1700"/>
            </a:lvl4pPr>
            <a:lvl5pPr marL="2177004" indent="0">
              <a:buNone/>
              <a:defRPr sz="1700"/>
            </a:lvl5pPr>
            <a:lvl6pPr marL="2721254" indent="0">
              <a:buNone/>
              <a:defRPr sz="1700"/>
            </a:lvl6pPr>
            <a:lvl7pPr marL="3265505" indent="0">
              <a:buNone/>
              <a:defRPr sz="1700"/>
            </a:lvl7pPr>
            <a:lvl8pPr marL="3809756" indent="0">
              <a:buNone/>
              <a:defRPr sz="1700"/>
            </a:lvl8pPr>
            <a:lvl9pPr marL="4354007" indent="0">
              <a:buNone/>
              <a:defRPr sz="17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  <a:p>
            <a:pPr>
              <a:defRPr/>
            </a:pPr>
            <a:fld id="{4938A7A3-D443-4CDB-AD49-AA66E4715760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4388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521" y="1600571"/>
            <a:ext cx="5384099" cy="4277715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6793" y="1600571"/>
            <a:ext cx="5384099" cy="4277715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  <a:p>
            <a:pPr>
              <a:defRPr/>
            </a:pPr>
            <a:fld id="{13504864-6A8B-431B-9452-38E07FE0B111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9618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251" indent="0">
              <a:buNone/>
              <a:defRPr sz="2400" b="1"/>
            </a:lvl2pPr>
            <a:lvl3pPr marL="1088502" indent="0">
              <a:buNone/>
              <a:defRPr sz="2100" b="1"/>
            </a:lvl3pPr>
            <a:lvl4pPr marL="1632753" indent="0">
              <a:buNone/>
              <a:defRPr sz="1900" b="1"/>
            </a:lvl4pPr>
            <a:lvl5pPr marL="2177004" indent="0">
              <a:buNone/>
              <a:defRPr sz="1900" b="1"/>
            </a:lvl5pPr>
            <a:lvl6pPr marL="2721254" indent="0">
              <a:buNone/>
              <a:defRPr sz="1900" b="1"/>
            </a:lvl6pPr>
            <a:lvl7pPr marL="3265505" indent="0">
              <a:buNone/>
              <a:defRPr sz="1900" b="1"/>
            </a:lvl7pPr>
            <a:lvl8pPr marL="3809756" indent="0">
              <a:buNone/>
              <a:defRPr sz="1900" b="1"/>
            </a:lvl8pPr>
            <a:lvl9pPr marL="4354007" indent="0">
              <a:buNone/>
              <a:defRPr sz="19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521" y="2175379"/>
            <a:ext cx="5386216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2561" y="1535469"/>
            <a:ext cx="5388332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251" indent="0">
              <a:buNone/>
              <a:defRPr sz="2400" b="1"/>
            </a:lvl2pPr>
            <a:lvl3pPr marL="1088502" indent="0">
              <a:buNone/>
              <a:defRPr sz="2100" b="1"/>
            </a:lvl3pPr>
            <a:lvl4pPr marL="1632753" indent="0">
              <a:buNone/>
              <a:defRPr sz="1900" b="1"/>
            </a:lvl4pPr>
            <a:lvl5pPr marL="2177004" indent="0">
              <a:buNone/>
              <a:defRPr sz="1900" b="1"/>
            </a:lvl5pPr>
            <a:lvl6pPr marL="2721254" indent="0">
              <a:buNone/>
              <a:defRPr sz="1900" b="1"/>
            </a:lvl6pPr>
            <a:lvl7pPr marL="3265505" indent="0">
              <a:buNone/>
              <a:defRPr sz="1900" b="1"/>
            </a:lvl7pPr>
            <a:lvl8pPr marL="3809756" indent="0">
              <a:buNone/>
              <a:defRPr sz="1900" b="1"/>
            </a:lvl8pPr>
            <a:lvl9pPr marL="4354007" indent="0">
              <a:buNone/>
              <a:defRPr sz="19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2561" y="2175379"/>
            <a:ext cx="5388332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  <a:p>
            <a:pPr>
              <a:defRPr/>
            </a:pPr>
            <a:fld id="{1A34B1B3-7433-42D4-9B5D-90ECD3D5FB59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3610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  <a:p>
            <a:pPr>
              <a:defRPr/>
            </a:pPr>
            <a:fld id="{52E566C1-3542-4CC2-9710-A810AAAA7416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1986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  <a:p>
            <a:pPr>
              <a:defRPr/>
            </a:pPr>
            <a:fld id="{E537F2AD-81B7-4D29-B541-B89EDA40E184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955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521" y="273113"/>
            <a:ext cx="4010562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113" y="273114"/>
            <a:ext cx="6814779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521" y="1435433"/>
            <a:ext cx="4010562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4251" indent="0">
              <a:buNone/>
              <a:defRPr sz="1400"/>
            </a:lvl2pPr>
            <a:lvl3pPr marL="1088502" indent="0">
              <a:buNone/>
              <a:defRPr sz="1200"/>
            </a:lvl3pPr>
            <a:lvl4pPr marL="1632753" indent="0">
              <a:buNone/>
              <a:defRPr sz="1100"/>
            </a:lvl4pPr>
            <a:lvl5pPr marL="2177004" indent="0">
              <a:buNone/>
              <a:defRPr sz="1100"/>
            </a:lvl5pPr>
            <a:lvl6pPr marL="2721254" indent="0">
              <a:buNone/>
              <a:defRPr sz="1100"/>
            </a:lvl6pPr>
            <a:lvl7pPr marL="3265505" indent="0">
              <a:buNone/>
              <a:defRPr sz="1100"/>
            </a:lvl7pPr>
            <a:lvl8pPr marL="3809756" indent="0">
              <a:buNone/>
              <a:defRPr sz="1100"/>
            </a:lvl8pPr>
            <a:lvl9pPr marL="4354007" indent="0">
              <a:buNone/>
              <a:defRPr sz="11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  <a:p>
            <a:pPr>
              <a:defRPr/>
            </a:pPr>
            <a:fld id="{5A7955D8-FD45-4761-9928-3B7375FDEE3A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668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BD756-1414-4DE8-AA99-E059A94F9369}" type="datetimeFigureOut">
              <a:rPr lang="nl-NL" smtClean="0"/>
              <a:t>8-12-2016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ABDC-EA32-4115-BE1D-6C1B027D1B4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64708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406" y="612917"/>
            <a:ext cx="731424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4251" indent="0">
              <a:buNone/>
              <a:defRPr sz="3300"/>
            </a:lvl2pPr>
            <a:lvl3pPr marL="1088502" indent="0">
              <a:buNone/>
              <a:defRPr sz="2900"/>
            </a:lvl3pPr>
            <a:lvl4pPr marL="1632753" indent="0">
              <a:buNone/>
              <a:defRPr sz="2400"/>
            </a:lvl4pPr>
            <a:lvl5pPr marL="2177004" indent="0">
              <a:buNone/>
              <a:defRPr sz="2400"/>
            </a:lvl5pPr>
            <a:lvl6pPr marL="2721254" indent="0">
              <a:buNone/>
              <a:defRPr sz="2400"/>
            </a:lvl6pPr>
            <a:lvl7pPr marL="3265505" indent="0">
              <a:buNone/>
              <a:defRPr sz="2400"/>
            </a:lvl7pPr>
            <a:lvl8pPr marL="3809756" indent="0">
              <a:buNone/>
              <a:defRPr sz="2400"/>
            </a:lvl8pPr>
            <a:lvl9pPr marL="4354007" indent="0">
              <a:buNone/>
              <a:defRPr sz="2400"/>
            </a:lvl9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4251" indent="0">
              <a:buNone/>
              <a:defRPr sz="1400"/>
            </a:lvl2pPr>
            <a:lvl3pPr marL="1088502" indent="0">
              <a:buNone/>
              <a:defRPr sz="1200"/>
            </a:lvl3pPr>
            <a:lvl4pPr marL="1632753" indent="0">
              <a:buNone/>
              <a:defRPr sz="1100"/>
            </a:lvl4pPr>
            <a:lvl5pPr marL="2177004" indent="0">
              <a:buNone/>
              <a:defRPr sz="1100"/>
            </a:lvl5pPr>
            <a:lvl6pPr marL="2721254" indent="0">
              <a:buNone/>
              <a:defRPr sz="1100"/>
            </a:lvl6pPr>
            <a:lvl7pPr marL="3265505" indent="0">
              <a:buNone/>
              <a:defRPr sz="1100"/>
            </a:lvl7pPr>
            <a:lvl8pPr marL="3809756" indent="0">
              <a:buNone/>
              <a:defRPr sz="1100"/>
            </a:lvl8pPr>
            <a:lvl9pPr marL="4354007" indent="0">
              <a:buNone/>
              <a:defRPr sz="11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  <a:p>
            <a:pPr>
              <a:defRPr/>
            </a:pPr>
            <a:fld id="{9349517D-33CC-4C2B-91E2-4A841BDCAFCD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0818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  <a:p>
            <a:pPr>
              <a:defRPr/>
            </a:pPr>
            <a:fld id="{6E650F32-EF88-4D43-997D-FBA4A288237E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3045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8049" y="274702"/>
            <a:ext cx="2742843" cy="5603584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521" y="274702"/>
            <a:ext cx="8025355" cy="5603584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  <a:p>
            <a:pPr>
              <a:defRPr/>
            </a:pPr>
            <a:fld id="{B6F5A0AB-A1B3-4BA1-97F1-C038A8459FE9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2128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09521" y="1600571"/>
            <a:ext cx="5384099" cy="427771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6793" y="1600571"/>
            <a:ext cx="5384099" cy="427771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000000"/>
              </a:solidFill>
            </a:endParaRPr>
          </a:p>
          <a:p>
            <a:pPr>
              <a:defRPr/>
            </a:pPr>
            <a:fld id="{2D4D6FF3-430C-487D-B03F-A1A58699B178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912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521" y="273113"/>
            <a:ext cx="4010562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113" y="273123"/>
            <a:ext cx="6814779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521" y="1435442"/>
            <a:ext cx="4010562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3939" indent="0">
              <a:buNone/>
              <a:defRPr sz="1400"/>
            </a:lvl2pPr>
            <a:lvl3pPr marL="1087878" indent="0">
              <a:buNone/>
              <a:defRPr sz="1200"/>
            </a:lvl3pPr>
            <a:lvl4pPr marL="1631812" indent="0">
              <a:buNone/>
              <a:defRPr sz="1100"/>
            </a:lvl4pPr>
            <a:lvl5pPr marL="2175750" indent="0">
              <a:buNone/>
              <a:defRPr sz="1100"/>
            </a:lvl5pPr>
            <a:lvl6pPr marL="2719680" indent="0">
              <a:buNone/>
              <a:defRPr sz="1100"/>
            </a:lvl6pPr>
            <a:lvl7pPr marL="3263626" indent="0">
              <a:buNone/>
              <a:defRPr sz="1100"/>
            </a:lvl7pPr>
            <a:lvl8pPr marL="3807560" indent="0">
              <a:buNone/>
              <a:defRPr sz="1100"/>
            </a:lvl8pPr>
            <a:lvl9pPr marL="4351500" indent="0">
              <a:buNone/>
              <a:defRPr sz="11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BD756-1414-4DE8-AA99-E059A94F9369}" type="datetimeFigureOut">
              <a:rPr lang="nl-NL" smtClean="0"/>
              <a:t>8-12-2016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ABDC-EA32-4115-BE1D-6C1B027D1B4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6898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406" y="4801721"/>
            <a:ext cx="7314248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406" y="612926"/>
            <a:ext cx="731424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3939" indent="0">
              <a:buNone/>
              <a:defRPr sz="3300"/>
            </a:lvl2pPr>
            <a:lvl3pPr marL="1087878" indent="0">
              <a:buNone/>
              <a:defRPr sz="2900"/>
            </a:lvl3pPr>
            <a:lvl4pPr marL="1631812" indent="0">
              <a:buNone/>
              <a:defRPr sz="2400"/>
            </a:lvl4pPr>
            <a:lvl5pPr marL="2175750" indent="0">
              <a:buNone/>
              <a:defRPr sz="2400"/>
            </a:lvl5pPr>
            <a:lvl6pPr marL="2719680" indent="0">
              <a:buNone/>
              <a:defRPr sz="2400"/>
            </a:lvl6pPr>
            <a:lvl7pPr marL="3263626" indent="0">
              <a:buNone/>
              <a:defRPr sz="2400"/>
            </a:lvl7pPr>
            <a:lvl8pPr marL="3807560" indent="0">
              <a:buNone/>
              <a:defRPr sz="2400"/>
            </a:lvl8pPr>
            <a:lvl9pPr marL="4351500" indent="0">
              <a:buNone/>
              <a:defRPr sz="24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3939" indent="0">
              <a:buNone/>
              <a:defRPr sz="1400"/>
            </a:lvl2pPr>
            <a:lvl3pPr marL="1087878" indent="0">
              <a:buNone/>
              <a:defRPr sz="1200"/>
            </a:lvl3pPr>
            <a:lvl4pPr marL="1631812" indent="0">
              <a:buNone/>
              <a:defRPr sz="1100"/>
            </a:lvl4pPr>
            <a:lvl5pPr marL="2175750" indent="0">
              <a:buNone/>
              <a:defRPr sz="1100"/>
            </a:lvl5pPr>
            <a:lvl6pPr marL="2719680" indent="0">
              <a:buNone/>
              <a:defRPr sz="1100"/>
            </a:lvl6pPr>
            <a:lvl7pPr marL="3263626" indent="0">
              <a:buNone/>
              <a:defRPr sz="1100"/>
            </a:lvl7pPr>
            <a:lvl8pPr marL="3807560" indent="0">
              <a:buNone/>
              <a:defRPr sz="1100"/>
            </a:lvl8pPr>
            <a:lvl9pPr marL="4351500" indent="0">
              <a:buNone/>
              <a:defRPr sz="11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BD756-1414-4DE8-AA99-E059A94F9369}" type="datetimeFigureOut">
              <a:rPr lang="nl-NL" smtClean="0"/>
              <a:t>8-12-2016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ABDC-EA32-4115-BE1D-6C1B027D1B4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5226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2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 vert="horz" lIns="108674" tIns="54337" rIns="108674" bIns="54337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521" y="1600580"/>
            <a:ext cx="10971372" cy="4527011"/>
          </a:xfrm>
          <a:prstGeom prst="rect">
            <a:avLst/>
          </a:prstGeom>
        </p:spPr>
        <p:txBody>
          <a:bodyPr vert="horz" lIns="108674" tIns="54337" rIns="108674" bIns="54337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520" y="6357822"/>
            <a:ext cx="2844430" cy="365210"/>
          </a:xfrm>
          <a:prstGeom prst="rect">
            <a:avLst/>
          </a:prstGeom>
        </p:spPr>
        <p:txBody>
          <a:bodyPr vert="horz" lIns="108674" tIns="54337" rIns="108674" bIns="54337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BD756-1414-4DE8-AA99-E059A94F9369}" type="datetimeFigureOut">
              <a:rPr lang="nl-NL" smtClean="0"/>
              <a:t>8-12-2016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</p:spPr>
        <p:txBody>
          <a:bodyPr vert="horz" lIns="108674" tIns="54337" rIns="108674" bIns="54337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</p:spPr>
        <p:txBody>
          <a:bodyPr vert="horz" lIns="108674" tIns="54337" rIns="108674" bIns="54337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1ABDC-EA32-4115-BE1D-6C1B027D1B4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3273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  <p:sldLayoutId id="2147483685" r:id="rId13"/>
  </p:sldLayoutIdLst>
  <p:txStyles>
    <p:titleStyle>
      <a:lvl1pPr algn="ctr" defTabSz="1087878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952" indent="-407952" algn="l" defTabSz="10878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3903" indent="-339960" algn="l" defTabSz="1087878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59845" indent="-271967" algn="l" defTabSz="10878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3782" indent="-271967" algn="l" defTabSz="10878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7722" indent="-271967" algn="l" defTabSz="1087878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1655" indent="-271967" algn="l" defTabSz="10878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5594" indent="-271967" algn="l" defTabSz="10878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9531" indent="-271967" algn="l" defTabSz="10878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3468" indent="-271967" algn="l" defTabSz="10878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08787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3939" algn="l" defTabSz="108787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7878" algn="l" defTabSz="108787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1812" algn="l" defTabSz="108787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5750" algn="l" defTabSz="108787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19680" algn="l" defTabSz="108787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3626" algn="l" defTabSz="108787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7560" algn="l" defTabSz="108787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500" algn="l" defTabSz="108787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655439" y="230267"/>
            <a:ext cx="11255596" cy="1004367"/>
          </a:xfrm>
          <a:prstGeom prst="rect">
            <a:avLst/>
          </a:prstGeom>
          <a:blipFill dpi="0" rotWithShape="1">
            <a:blip r:embed="rId25" cstate="print"/>
            <a:srcRect/>
            <a:stretch>
              <a:fillRect/>
            </a:stretch>
          </a:blipFill>
          <a:ln>
            <a:noFill/>
          </a:ln>
          <a:extLst/>
        </p:spPr>
        <p:txBody>
          <a:bodyPr vert="horz" wrap="square" lIns="21393" tIns="0" rIns="108674" bIns="385054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nl-NL" dirty="0"/>
              <a:t>Klik om de stijl te bewerken</a:t>
            </a:r>
          </a:p>
        </p:txBody>
      </p:sp>
      <p:sp>
        <p:nvSpPr>
          <p:cNvPr id="1028" name="Tijdelijke aanduiding voor tekst 23"/>
          <p:cNvSpPr>
            <a:spLocks noGrp="1"/>
          </p:cNvSpPr>
          <p:nvPr>
            <p:ph type="body" idx="1"/>
          </p:nvPr>
        </p:nvSpPr>
        <p:spPr bwMode="auto">
          <a:xfrm>
            <a:off x="561527" y="1843636"/>
            <a:ext cx="11360105" cy="409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674" tIns="54337" rIns="108674" bIns="543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4"/>
            <a:endParaRPr lang="nl-NL" dirty="0"/>
          </a:p>
        </p:txBody>
      </p:sp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332281" y="3929989"/>
            <a:ext cx="10452855" cy="162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674" tIns="54337" rIns="108674" bIns="54337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>
              <a:solidFill>
                <a:srgbClr val="005172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485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txStyles>
    <p:titleStyle>
      <a:lvl1pPr algn="l" rtl="0" eaLnBrk="1" fontAlgn="base" hangingPunct="1">
        <a:lnSpc>
          <a:spcPts val="4762"/>
        </a:lnSpc>
        <a:spcBef>
          <a:spcPct val="0"/>
        </a:spcBef>
        <a:spcAft>
          <a:spcPct val="0"/>
        </a:spcAft>
        <a:defRPr sz="3600" kern="1200">
          <a:solidFill>
            <a:schemeClr val="bg2"/>
          </a:solidFill>
          <a:latin typeface="Verdana" pitchFamily="34" charset="0"/>
          <a:ea typeface="+mj-ea"/>
          <a:cs typeface="+mj-cs"/>
        </a:defRPr>
      </a:lvl1pPr>
      <a:lvl2pPr algn="l" rtl="0" eaLnBrk="1" fontAlgn="base" hangingPunct="1">
        <a:lnSpc>
          <a:spcPts val="4762"/>
        </a:lnSpc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lnSpc>
          <a:spcPts val="4762"/>
        </a:lnSpc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lnSpc>
          <a:spcPts val="4762"/>
        </a:lnSpc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lnSpc>
          <a:spcPts val="4762"/>
        </a:lnSpc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Verdana" pitchFamily="34" charset="0"/>
        </a:defRPr>
      </a:lvl5pPr>
      <a:lvl6pPr marL="543939" algn="l" rtl="0" eaLnBrk="1" fontAlgn="base" hangingPunct="1">
        <a:lnSpc>
          <a:spcPts val="4762"/>
        </a:lnSpc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Verdana" pitchFamily="34" charset="0"/>
        </a:defRPr>
      </a:lvl6pPr>
      <a:lvl7pPr marL="1087878" algn="l" rtl="0" eaLnBrk="1" fontAlgn="base" hangingPunct="1">
        <a:lnSpc>
          <a:spcPts val="4762"/>
        </a:lnSpc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Verdana" pitchFamily="34" charset="0"/>
        </a:defRPr>
      </a:lvl7pPr>
      <a:lvl8pPr marL="1631812" algn="l" rtl="0" eaLnBrk="1" fontAlgn="base" hangingPunct="1">
        <a:lnSpc>
          <a:spcPts val="4762"/>
        </a:lnSpc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Verdana" pitchFamily="34" charset="0"/>
        </a:defRPr>
      </a:lvl8pPr>
      <a:lvl9pPr marL="2175750" algn="l" rtl="0" eaLnBrk="1" fontAlgn="base" hangingPunct="1">
        <a:lnSpc>
          <a:spcPts val="4762"/>
        </a:lnSpc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Verdana" pitchFamily="34" charset="0"/>
        </a:defRPr>
      </a:lvl9pPr>
    </p:titleStyle>
    <p:bodyStyle>
      <a:lvl1pPr marL="300300" indent="-300300" algn="l" rtl="0" eaLnBrk="1" fontAlgn="base" hangingPunct="1">
        <a:lnSpc>
          <a:spcPts val="2976"/>
        </a:lnSpc>
        <a:spcBef>
          <a:spcPts val="1428"/>
        </a:spcBef>
        <a:spcAft>
          <a:spcPct val="0"/>
        </a:spcAft>
        <a:buClr>
          <a:schemeClr val="bg2"/>
        </a:buClr>
        <a:buSzPct val="140000"/>
        <a:buFont typeface="Wingdings" pitchFamily="2" charset="2"/>
        <a:buChar char="§"/>
        <a:defRPr sz="2600" kern="1200">
          <a:solidFill>
            <a:schemeClr val="bg2"/>
          </a:solidFill>
          <a:latin typeface="Verdana" pitchFamily="34" charset="0"/>
          <a:ea typeface="+mn-ea"/>
          <a:cs typeface="+mn-cs"/>
        </a:defRPr>
      </a:lvl1pPr>
      <a:lvl2pPr marL="1169087" indent="-339960" algn="l" rtl="0" eaLnBrk="1" fontAlgn="base" hangingPunct="1">
        <a:lnSpc>
          <a:spcPts val="2976"/>
        </a:lnSpc>
        <a:spcBef>
          <a:spcPts val="1190"/>
        </a:spcBef>
        <a:spcAft>
          <a:spcPct val="0"/>
        </a:spcAft>
        <a:buClr>
          <a:schemeClr val="bg2"/>
        </a:buClr>
        <a:buSzPct val="115000"/>
        <a:buFont typeface="Verdana" pitchFamily="34" charset="0"/>
        <a:buChar char="●"/>
        <a:defRPr sz="2600" kern="1200">
          <a:solidFill>
            <a:schemeClr val="bg2"/>
          </a:solidFill>
          <a:latin typeface="Verdana" pitchFamily="34" charset="0"/>
          <a:ea typeface="+mn-ea"/>
          <a:cs typeface="+mn-cs"/>
        </a:defRPr>
      </a:lvl2pPr>
      <a:lvl3pPr marL="2236185" indent="-379617" algn="l" rtl="0" eaLnBrk="1" fontAlgn="base" hangingPunct="1">
        <a:lnSpc>
          <a:spcPts val="2976"/>
        </a:lnSpc>
        <a:spcBef>
          <a:spcPts val="1190"/>
        </a:spcBef>
        <a:spcAft>
          <a:spcPct val="0"/>
        </a:spcAft>
        <a:buSzPct val="115000"/>
        <a:buFont typeface="Verdana" pitchFamily="34" charset="0"/>
        <a:buChar char="●"/>
        <a:defRPr sz="2600" kern="1200">
          <a:solidFill>
            <a:schemeClr val="bg2"/>
          </a:solidFill>
          <a:latin typeface="Verdana" pitchFamily="34" charset="0"/>
          <a:ea typeface="+mn-ea"/>
          <a:cs typeface="+mn-cs"/>
        </a:defRPr>
      </a:lvl3pPr>
      <a:lvl4pPr marL="3203189" indent="-428730" algn="l" rtl="0" eaLnBrk="1" fontAlgn="base" hangingPunct="1">
        <a:lnSpc>
          <a:spcPts val="2976"/>
        </a:lnSpc>
        <a:spcBef>
          <a:spcPct val="20000"/>
        </a:spcBef>
        <a:spcAft>
          <a:spcPct val="0"/>
        </a:spcAft>
        <a:buSzPct val="115000"/>
        <a:buFont typeface="Verdana" pitchFamily="34" charset="0"/>
        <a:buChar char="●"/>
        <a:defRPr sz="2600" kern="1200" baseline="0">
          <a:solidFill>
            <a:schemeClr val="bg2"/>
          </a:solidFill>
          <a:latin typeface="Verdana" pitchFamily="34" charset="0"/>
          <a:ea typeface="+mn-ea"/>
          <a:cs typeface="+mn-cs"/>
        </a:defRPr>
      </a:lvl4pPr>
      <a:lvl5pPr marL="4051200" indent="-419285" algn="l" rtl="0" eaLnBrk="1" fontAlgn="base" hangingPunct="1">
        <a:lnSpc>
          <a:spcPts val="2976"/>
        </a:lnSpc>
        <a:spcBef>
          <a:spcPct val="20000"/>
        </a:spcBef>
        <a:spcAft>
          <a:spcPct val="0"/>
        </a:spcAft>
        <a:buSzPct val="115000"/>
        <a:buFont typeface="Verdana" pitchFamily="34" charset="0"/>
        <a:buChar char="●"/>
        <a:defRPr sz="2600" kern="1200">
          <a:solidFill>
            <a:schemeClr val="bg2"/>
          </a:solidFill>
          <a:latin typeface="Verdana" pitchFamily="34" charset="0"/>
          <a:ea typeface="+mn-ea"/>
          <a:cs typeface="+mn-cs"/>
        </a:defRPr>
      </a:lvl5pPr>
      <a:lvl6pPr marL="2991655" indent="-271967" algn="l" defTabSz="10878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5594" indent="-271967" algn="l" defTabSz="10878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9531" indent="-271967" algn="l" defTabSz="10878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3468" indent="-271967" algn="l" defTabSz="10878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08787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3939" algn="l" defTabSz="108787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7878" algn="l" defTabSz="108787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1812" algn="l" defTabSz="108787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5750" algn="l" defTabSz="108787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19680" algn="l" defTabSz="108787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3626" algn="l" defTabSz="108787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7560" algn="l" defTabSz="108787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500" algn="l" defTabSz="108787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521" y="274701"/>
            <a:ext cx="10971372" cy="1143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89" tIns="45645" rIns="91289" bIns="456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err="1"/>
              <a:t>Klik</a:t>
            </a:r>
            <a:r>
              <a:rPr lang="de-DE" dirty="0"/>
              <a:t> </a:t>
            </a:r>
            <a:r>
              <a:rPr lang="de-DE" dirty="0" err="1"/>
              <a:t>om</a:t>
            </a:r>
            <a:r>
              <a:rPr lang="de-DE" dirty="0"/>
              <a:t> </a:t>
            </a:r>
            <a:r>
              <a:rPr lang="de-DE" dirty="0" err="1"/>
              <a:t>het</a:t>
            </a:r>
            <a:r>
              <a:rPr lang="de-DE" dirty="0"/>
              <a:t> </a:t>
            </a:r>
            <a:r>
              <a:rPr lang="de-DE" dirty="0" err="1"/>
              <a:t>opmaakprofiel</a:t>
            </a:r>
            <a:r>
              <a:rPr lang="de-DE" dirty="0"/>
              <a:t> </a:t>
            </a:r>
            <a:r>
              <a:rPr lang="de-DE" dirty="0" err="1"/>
              <a:t>te</a:t>
            </a:r>
            <a:r>
              <a:rPr lang="de-DE" dirty="0"/>
              <a:t> </a:t>
            </a:r>
            <a:r>
              <a:rPr lang="de-DE" dirty="0" err="1"/>
              <a:t>bewerken</a:t>
            </a:r>
            <a:endParaRPr lang="de-DE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521" y="1600580"/>
            <a:ext cx="10971372" cy="4277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89" tIns="45645" rIns="91289" bIns="456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err="1"/>
              <a:t>Klik</a:t>
            </a:r>
            <a:r>
              <a:rPr lang="de-DE" dirty="0"/>
              <a:t> </a:t>
            </a:r>
            <a:r>
              <a:rPr lang="de-DE" dirty="0" err="1"/>
              <a:t>om</a:t>
            </a:r>
            <a:r>
              <a:rPr lang="de-DE" dirty="0"/>
              <a:t> de </a:t>
            </a:r>
            <a:r>
              <a:rPr lang="de-DE" dirty="0" err="1"/>
              <a:t>opmaakprofielen</a:t>
            </a:r>
            <a:r>
              <a:rPr lang="de-DE" dirty="0"/>
              <a:t> van de </a:t>
            </a:r>
            <a:r>
              <a:rPr lang="de-DE" dirty="0" err="1"/>
              <a:t>modeltekst</a:t>
            </a:r>
            <a:r>
              <a:rPr lang="de-DE" dirty="0"/>
              <a:t> </a:t>
            </a:r>
            <a:r>
              <a:rPr lang="de-DE" dirty="0" err="1"/>
              <a:t>te</a:t>
            </a:r>
            <a:r>
              <a:rPr lang="de-DE" dirty="0"/>
              <a:t> </a:t>
            </a:r>
            <a:r>
              <a:rPr lang="de-DE" dirty="0" err="1"/>
              <a:t>bewerken</a:t>
            </a:r>
            <a:endParaRPr lang="de-DE" dirty="0"/>
          </a:p>
          <a:p>
            <a:pPr lvl="1"/>
            <a:r>
              <a:rPr lang="de-DE" dirty="0"/>
              <a:t>Tweede </a:t>
            </a:r>
            <a:r>
              <a:rPr lang="de-DE" dirty="0" err="1"/>
              <a:t>niveau</a:t>
            </a:r>
            <a:endParaRPr lang="de-DE" dirty="0"/>
          </a:p>
          <a:p>
            <a:pPr lvl="2"/>
            <a:r>
              <a:rPr lang="de-DE" dirty="0" err="1"/>
              <a:t>Derde</a:t>
            </a:r>
            <a:r>
              <a:rPr lang="de-DE" dirty="0"/>
              <a:t> </a:t>
            </a:r>
            <a:r>
              <a:rPr lang="de-DE" dirty="0" err="1"/>
              <a:t>niveau</a:t>
            </a:r>
            <a:endParaRPr lang="de-DE" dirty="0"/>
          </a:p>
          <a:p>
            <a:pPr lvl="3"/>
            <a:r>
              <a:rPr lang="de-DE" dirty="0" err="1"/>
              <a:t>Vierde</a:t>
            </a:r>
            <a:r>
              <a:rPr lang="de-DE" dirty="0"/>
              <a:t> </a:t>
            </a:r>
            <a:r>
              <a:rPr lang="de-DE" dirty="0" err="1"/>
              <a:t>niveau</a:t>
            </a:r>
            <a:endParaRPr lang="de-DE" dirty="0"/>
          </a:p>
          <a:p>
            <a:pPr lvl="4"/>
            <a:r>
              <a:rPr lang="de-DE" dirty="0" err="1"/>
              <a:t>Vijfde</a:t>
            </a:r>
            <a:r>
              <a:rPr lang="de-DE" dirty="0"/>
              <a:t> </a:t>
            </a:r>
            <a:r>
              <a:rPr lang="de-DE" dirty="0" err="1"/>
              <a:t>niveau</a:t>
            </a:r>
            <a:endParaRPr lang="de-DE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8198" y="6246671"/>
            <a:ext cx="2844430" cy="476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89" tIns="45645" rIns="91289" bIns="45645" numCol="1" anchor="t" anchorCtr="0" compatLnSpc="1">
            <a:prstTxWarp prst="textNoShape">
              <a:avLst/>
            </a:prstTxWarp>
          </a:bodyPr>
          <a:lstStyle>
            <a:lvl1pPr algn="l">
              <a:defRPr sz="1200" baseline="0" smtClean="0">
                <a:solidFill>
                  <a:schemeClr val="tx1"/>
                </a:solidFill>
                <a:latin typeface="Varela" pitchFamily="2" charset="0"/>
              </a:defRPr>
            </a:lvl1pPr>
          </a:lstStyle>
          <a:p>
            <a:pPr defTabSz="913874" fontAlgn="base">
              <a:spcBef>
                <a:spcPct val="0"/>
              </a:spcBef>
              <a:spcAft>
                <a:spcPct val="0"/>
              </a:spcAft>
              <a:defRPr/>
            </a:pPr>
            <a:endParaRPr lang="nl-NL">
              <a:solidFill>
                <a:srgbClr val="000000"/>
              </a:solidFill>
              <a:cs typeface="Arial" charset="0"/>
            </a:endParaRPr>
          </a:p>
          <a:p>
            <a:pPr defTabSz="913874" fontAlgn="base">
              <a:spcBef>
                <a:spcPct val="0"/>
              </a:spcBef>
              <a:spcAft>
                <a:spcPct val="0"/>
              </a:spcAft>
              <a:defRPr/>
            </a:pPr>
            <a:fld id="{0066287A-DD44-4405-BE47-C862190CD130}" type="slidenum">
              <a:rPr lang="nl-NL" smtClean="0">
                <a:solidFill>
                  <a:srgbClr val="000000"/>
                </a:solidFill>
                <a:cs typeface="Arial" charset="0"/>
              </a:rPr>
              <a:pPr defTabSz="91387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l-NL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5922"/>
            <a:ext cx="12190413" cy="93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348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arela" pitchFamily="2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6936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3874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0809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7745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342702" indent="-342702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Varela" pitchFamily="2" charset="0"/>
          <a:ea typeface="+mn-ea"/>
          <a:cs typeface="+mn-cs"/>
        </a:defRPr>
      </a:lvl1pPr>
      <a:lvl2pPr marL="742522" indent="-285585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Varela" pitchFamily="2" charset="0"/>
        </a:defRPr>
      </a:lvl2pPr>
      <a:lvl3pPr marL="1142342" indent="-228468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Varela" pitchFamily="2" charset="0"/>
        </a:defRPr>
      </a:lvl3pPr>
      <a:lvl4pPr marL="1599279" indent="-228468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Varela" pitchFamily="2" charset="0"/>
        </a:defRPr>
      </a:lvl4pPr>
      <a:lvl5pPr marL="2056215" indent="-22846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Varela" pitchFamily="2" charset="0"/>
        </a:defRPr>
      </a:lvl5pPr>
      <a:lvl6pPr marL="2513153" indent="-22846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087" indent="-22846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026" indent="-22846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3962" indent="-22846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38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6" algn="l" defTabSz="9138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74" algn="l" defTabSz="9138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09" algn="l" defTabSz="9138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45" algn="l" defTabSz="9138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82" algn="l" defTabSz="9138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21" algn="l" defTabSz="9138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57" algn="l" defTabSz="9138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93" algn="l" defTabSz="9138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521" y="274701"/>
            <a:ext cx="10971372" cy="1143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791" tIns="54397" rIns="108791" bIns="543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err="1"/>
              <a:t>Klik</a:t>
            </a:r>
            <a:r>
              <a:rPr lang="de-DE" dirty="0"/>
              <a:t> </a:t>
            </a:r>
            <a:r>
              <a:rPr lang="de-DE" dirty="0" err="1"/>
              <a:t>om</a:t>
            </a:r>
            <a:r>
              <a:rPr lang="de-DE" dirty="0"/>
              <a:t> </a:t>
            </a:r>
            <a:r>
              <a:rPr lang="de-DE" dirty="0" err="1"/>
              <a:t>het</a:t>
            </a:r>
            <a:r>
              <a:rPr lang="de-DE" dirty="0"/>
              <a:t> </a:t>
            </a:r>
            <a:r>
              <a:rPr lang="de-DE" dirty="0" err="1"/>
              <a:t>opmaakprofiel</a:t>
            </a:r>
            <a:r>
              <a:rPr lang="de-DE" dirty="0"/>
              <a:t> </a:t>
            </a:r>
            <a:r>
              <a:rPr lang="de-DE" dirty="0" err="1"/>
              <a:t>te</a:t>
            </a:r>
            <a:r>
              <a:rPr lang="de-DE" dirty="0"/>
              <a:t> </a:t>
            </a:r>
            <a:r>
              <a:rPr lang="de-DE" dirty="0" err="1"/>
              <a:t>bewerken</a:t>
            </a:r>
            <a:endParaRPr lang="de-DE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521" y="1600574"/>
            <a:ext cx="10971372" cy="4277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791" tIns="54397" rIns="108791" bIns="543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err="1"/>
              <a:t>Klik</a:t>
            </a:r>
            <a:r>
              <a:rPr lang="de-DE" dirty="0"/>
              <a:t> </a:t>
            </a:r>
            <a:r>
              <a:rPr lang="de-DE" dirty="0" err="1"/>
              <a:t>om</a:t>
            </a:r>
            <a:r>
              <a:rPr lang="de-DE" dirty="0"/>
              <a:t> de </a:t>
            </a:r>
            <a:r>
              <a:rPr lang="de-DE" dirty="0" err="1"/>
              <a:t>opmaakprofielen</a:t>
            </a:r>
            <a:r>
              <a:rPr lang="de-DE" dirty="0"/>
              <a:t> van de </a:t>
            </a:r>
            <a:r>
              <a:rPr lang="de-DE" dirty="0" err="1"/>
              <a:t>modeltekst</a:t>
            </a:r>
            <a:r>
              <a:rPr lang="de-DE" dirty="0"/>
              <a:t> </a:t>
            </a:r>
            <a:r>
              <a:rPr lang="de-DE" dirty="0" err="1"/>
              <a:t>te</a:t>
            </a:r>
            <a:r>
              <a:rPr lang="de-DE" dirty="0"/>
              <a:t> </a:t>
            </a:r>
            <a:r>
              <a:rPr lang="de-DE" dirty="0" err="1"/>
              <a:t>bewerken</a:t>
            </a:r>
            <a:endParaRPr lang="de-DE" dirty="0"/>
          </a:p>
          <a:p>
            <a:pPr lvl="1"/>
            <a:r>
              <a:rPr lang="de-DE" dirty="0"/>
              <a:t>Tweede </a:t>
            </a:r>
            <a:r>
              <a:rPr lang="de-DE" dirty="0" err="1"/>
              <a:t>niveau</a:t>
            </a:r>
            <a:endParaRPr lang="de-DE" dirty="0"/>
          </a:p>
          <a:p>
            <a:pPr lvl="2"/>
            <a:r>
              <a:rPr lang="de-DE" dirty="0" err="1"/>
              <a:t>Derde</a:t>
            </a:r>
            <a:r>
              <a:rPr lang="de-DE" dirty="0"/>
              <a:t> </a:t>
            </a:r>
            <a:r>
              <a:rPr lang="de-DE" dirty="0" err="1"/>
              <a:t>niveau</a:t>
            </a:r>
            <a:endParaRPr lang="de-DE" dirty="0"/>
          </a:p>
          <a:p>
            <a:pPr lvl="3"/>
            <a:r>
              <a:rPr lang="de-DE" dirty="0" err="1"/>
              <a:t>Vierde</a:t>
            </a:r>
            <a:r>
              <a:rPr lang="de-DE" dirty="0"/>
              <a:t> </a:t>
            </a:r>
            <a:r>
              <a:rPr lang="de-DE" dirty="0" err="1"/>
              <a:t>niveau</a:t>
            </a:r>
            <a:endParaRPr lang="de-DE" dirty="0"/>
          </a:p>
          <a:p>
            <a:pPr lvl="4"/>
            <a:r>
              <a:rPr lang="de-DE" dirty="0" err="1"/>
              <a:t>Vijfde</a:t>
            </a:r>
            <a:r>
              <a:rPr lang="de-DE" dirty="0"/>
              <a:t> </a:t>
            </a:r>
            <a:r>
              <a:rPr lang="de-DE" dirty="0" err="1"/>
              <a:t>niveau</a:t>
            </a:r>
            <a:endParaRPr lang="de-DE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8198" y="6246671"/>
            <a:ext cx="2844430" cy="476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791" tIns="54397" rIns="108791" bIns="54397" numCol="1" anchor="t" anchorCtr="0" compatLnSpc="1">
            <a:prstTxWarp prst="textNoShape">
              <a:avLst/>
            </a:prstTxWarp>
          </a:bodyPr>
          <a:lstStyle>
            <a:lvl1pPr algn="l">
              <a:defRPr sz="1400" baseline="0" smtClean="0">
                <a:solidFill>
                  <a:schemeClr val="tx1"/>
                </a:solidFill>
                <a:latin typeface="Varela" pitchFamily="2" charset="0"/>
              </a:defRPr>
            </a:lvl1pPr>
          </a:lstStyle>
          <a:p>
            <a:pPr defTabSz="914224" fontAlgn="base">
              <a:spcBef>
                <a:spcPct val="0"/>
              </a:spcBef>
              <a:spcAft>
                <a:spcPct val="0"/>
              </a:spcAft>
              <a:defRPr/>
            </a:pPr>
            <a:endParaRPr lang="nl-NL">
              <a:solidFill>
                <a:srgbClr val="000000"/>
              </a:solidFill>
            </a:endParaRPr>
          </a:p>
          <a:p>
            <a:pPr defTabSz="914224" fontAlgn="base">
              <a:spcBef>
                <a:spcPct val="0"/>
              </a:spcBef>
              <a:spcAft>
                <a:spcPct val="0"/>
              </a:spcAft>
              <a:defRPr/>
            </a:pPr>
            <a:fld id="{0066287A-DD44-4405-BE47-C862190CD130}" type="slidenum">
              <a:rPr lang="nl-NL" smtClean="0">
                <a:solidFill>
                  <a:srgbClr val="000000"/>
                </a:solidFill>
              </a:rPr>
              <a:pPr defTabSz="91422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l-NL" dirty="0">
              <a:solidFill>
                <a:srgbClr val="000000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5922"/>
            <a:ext cx="12190413" cy="93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474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Varela" pitchFamily="2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5pPr>
      <a:lvl6pPr marL="544146" algn="ct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6pPr>
      <a:lvl7pPr marL="1088295" algn="ct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7pPr>
      <a:lvl8pPr marL="1632440" algn="ct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8pPr>
      <a:lvl9pPr marL="2176586" algn="ct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9pPr>
    </p:titleStyle>
    <p:bodyStyle>
      <a:lvl1pPr marL="408110" indent="-408110" algn="l" rtl="0" eaLnBrk="1" fontAlgn="base" hangingPunct="1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Varela" pitchFamily="2" charset="0"/>
          <a:ea typeface="+mn-ea"/>
          <a:cs typeface="+mn-cs"/>
        </a:defRPr>
      </a:lvl1pPr>
      <a:lvl2pPr marL="884240" indent="-340091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Varela" pitchFamily="2" charset="0"/>
        </a:defRPr>
      </a:lvl2pPr>
      <a:lvl3pPr marL="1360367" indent="-272073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Varela" pitchFamily="2" charset="0"/>
        </a:defRPr>
      </a:lvl3pPr>
      <a:lvl4pPr marL="1904513" indent="-272073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Varela" pitchFamily="2" charset="0"/>
        </a:defRPr>
      </a:lvl4pPr>
      <a:lvl5pPr marL="2448659" indent="-27207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Varela" pitchFamily="2" charset="0"/>
        </a:defRPr>
      </a:lvl5pPr>
      <a:lvl6pPr marL="2992805" indent="-27207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3536952" indent="-27207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4081098" indent="-27207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4625244" indent="-27207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108829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46" algn="l" defTabSz="108829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295" algn="l" defTabSz="108829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440" algn="l" defTabSz="108829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586" algn="l" defTabSz="108829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729" algn="l" defTabSz="108829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878" algn="l" defTabSz="108829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024" algn="l" defTabSz="108829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171" algn="l" defTabSz="108829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521" y="274701"/>
            <a:ext cx="10971372" cy="1143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50" tIns="54425" rIns="108850" bIns="544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err="1"/>
              <a:t>Klik</a:t>
            </a:r>
            <a:r>
              <a:rPr lang="de-DE" dirty="0"/>
              <a:t> </a:t>
            </a:r>
            <a:r>
              <a:rPr lang="de-DE" dirty="0" err="1"/>
              <a:t>om</a:t>
            </a:r>
            <a:r>
              <a:rPr lang="de-DE" dirty="0"/>
              <a:t> </a:t>
            </a:r>
            <a:r>
              <a:rPr lang="de-DE" dirty="0" err="1"/>
              <a:t>het</a:t>
            </a:r>
            <a:r>
              <a:rPr lang="de-DE" dirty="0"/>
              <a:t> </a:t>
            </a:r>
            <a:r>
              <a:rPr lang="de-DE" dirty="0" err="1"/>
              <a:t>opmaakprofiel</a:t>
            </a:r>
            <a:r>
              <a:rPr lang="de-DE" dirty="0"/>
              <a:t> </a:t>
            </a:r>
            <a:r>
              <a:rPr lang="de-DE" dirty="0" err="1"/>
              <a:t>te</a:t>
            </a:r>
            <a:r>
              <a:rPr lang="de-DE" dirty="0"/>
              <a:t> </a:t>
            </a:r>
            <a:r>
              <a:rPr lang="de-DE" dirty="0" err="1"/>
              <a:t>bewerken</a:t>
            </a:r>
            <a:endParaRPr lang="de-DE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521" y="1600571"/>
            <a:ext cx="10971372" cy="4277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50" tIns="54425" rIns="108850" bIns="544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err="1"/>
              <a:t>Klik</a:t>
            </a:r>
            <a:r>
              <a:rPr lang="de-DE" dirty="0"/>
              <a:t> </a:t>
            </a:r>
            <a:r>
              <a:rPr lang="de-DE" dirty="0" err="1"/>
              <a:t>om</a:t>
            </a:r>
            <a:r>
              <a:rPr lang="de-DE" dirty="0"/>
              <a:t> de </a:t>
            </a:r>
            <a:r>
              <a:rPr lang="de-DE" dirty="0" err="1"/>
              <a:t>opmaakprofielen</a:t>
            </a:r>
            <a:r>
              <a:rPr lang="de-DE" dirty="0"/>
              <a:t> van de </a:t>
            </a:r>
            <a:r>
              <a:rPr lang="de-DE" dirty="0" err="1"/>
              <a:t>modeltekst</a:t>
            </a:r>
            <a:r>
              <a:rPr lang="de-DE" dirty="0"/>
              <a:t> </a:t>
            </a:r>
            <a:r>
              <a:rPr lang="de-DE" dirty="0" err="1"/>
              <a:t>te</a:t>
            </a:r>
            <a:r>
              <a:rPr lang="de-DE" dirty="0"/>
              <a:t> </a:t>
            </a:r>
            <a:r>
              <a:rPr lang="de-DE" dirty="0" err="1"/>
              <a:t>bewerken</a:t>
            </a:r>
            <a:endParaRPr lang="de-DE" dirty="0"/>
          </a:p>
          <a:p>
            <a:pPr lvl="1"/>
            <a:r>
              <a:rPr lang="de-DE" dirty="0"/>
              <a:t>Tweede </a:t>
            </a:r>
            <a:r>
              <a:rPr lang="de-DE" dirty="0" err="1"/>
              <a:t>niveau</a:t>
            </a:r>
            <a:endParaRPr lang="de-DE" dirty="0"/>
          </a:p>
          <a:p>
            <a:pPr lvl="2"/>
            <a:r>
              <a:rPr lang="de-DE" dirty="0" err="1"/>
              <a:t>Derde</a:t>
            </a:r>
            <a:r>
              <a:rPr lang="de-DE" dirty="0"/>
              <a:t> </a:t>
            </a:r>
            <a:r>
              <a:rPr lang="de-DE" dirty="0" err="1"/>
              <a:t>niveau</a:t>
            </a:r>
            <a:endParaRPr lang="de-DE" dirty="0"/>
          </a:p>
          <a:p>
            <a:pPr lvl="3"/>
            <a:r>
              <a:rPr lang="de-DE" dirty="0" err="1"/>
              <a:t>Vierde</a:t>
            </a:r>
            <a:r>
              <a:rPr lang="de-DE" dirty="0"/>
              <a:t> </a:t>
            </a:r>
            <a:r>
              <a:rPr lang="de-DE" dirty="0" err="1"/>
              <a:t>niveau</a:t>
            </a:r>
            <a:endParaRPr lang="de-DE" dirty="0"/>
          </a:p>
          <a:p>
            <a:pPr lvl="4"/>
            <a:r>
              <a:rPr lang="de-DE" dirty="0" err="1"/>
              <a:t>Vijfde</a:t>
            </a:r>
            <a:r>
              <a:rPr lang="de-DE" dirty="0"/>
              <a:t> </a:t>
            </a:r>
            <a:r>
              <a:rPr lang="de-DE" dirty="0" err="1"/>
              <a:t>niveau</a:t>
            </a:r>
            <a:endParaRPr lang="de-DE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8198" y="6246671"/>
            <a:ext cx="2844430" cy="476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50" tIns="54425" rIns="108850" bIns="54425" numCol="1" anchor="t" anchorCtr="0" compatLnSpc="1">
            <a:prstTxWarp prst="textNoShape">
              <a:avLst/>
            </a:prstTxWarp>
          </a:bodyPr>
          <a:lstStyle>
            <a:lvl1pPr algn="l">
              <a:defRPr sz="1400" baseline="0" smtClean="0">
                <a:solidFill>
                  <a:schemeClr val="tx1"/>
                </a:solidFill>
                <a:latin typeface="Varela" pitchFamily="2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nl-NL" dirty="0">
              <a:solidFill>
                <a:srgbClr val="000000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066287A-DD44-4405-BE47-C862190CD130}" type="slidenum">
              <a:rPr lang="nl-NL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l-NL" dirty="0">
              <a:solidFill>
                <a:srgbClr val="000000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5922"/>
            <a:ext cx="12190413" cy="93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75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Varela" pitchFamily="2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5pPr>
      <a:lvl6pPr marL="544251" algn="ct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6pPr>
      <a:lvl7pPr marL="1088502" algn="ct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7pPr>
      <a:lvl8pPr marL="1632753" algn="ct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8pPr>
      <a:lvl9pPr marL="2177004" algn="ctr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9pPr>
    </p:titleStyle>
    <p:bodyStyle>
      <a:lvl1pPr marL="408188" indent="-408188" algn="l" rtl="0" eaLnBrk="1" fontAlgn="base" hangingPunct="1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Varela" pitchFamily="2" charset="0"/>
          <a:ea typeface="+mn-ea"/>
          <a:cs typeface="+mn-cs"/>
        </a:defRPr>
      </a:lvl1pPr>
      <a:lvl2pPr marL="884408" indent="-340157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Varela" pitchFamily="2" charset="0"/>
        </a:defRPr>
      </a:lvl2pPr>
      <a:lvl3pPr marL="1360627" indent="-272125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Varela" pitchFamily="2" charset="0"/>
        </a:defRPr>
      </a:lvl3pPr>
      <a:lvl4pPr marL="1904878" indent="-272125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Varela" pitchFamily="2" charset="0"/>
        </a:defRPr>
      </a:lvl4pPr>
      <a:lvl5pPr marL="2449129" indent="-272125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Varela" pitchFamily="2" charset="0"/>
        </a:defRPr>
      </a:lvl5pPr>
      <a:lvl6pPr marL="2993380" indent="-272125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3537631" indent="-272125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4081882" indent="-272125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4626132" indent="-272125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eenhuis.com/" TargetMode="External"/><Relationship Id="rId2" Type="http://schemas.openxmlformats.org/officeDocument/2006/relationships/hyperlink" Target="mailto:Jie.yan@wur.nl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tmp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6.jpeg"/><Relationship Id="rId5" Type="http://schemas.openxmlformats.org/officeDocument/2006/relationships/image" Target="../media/image44.pn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pn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527666" y="322612"/>
            <a:ext cx="11360105" cy="5955464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CN" sz="2900" b="1" dirty="0"/>
              <a:t>Presentation for SMP 16015</a:t>
            </a:r>
          </a:p>
          <a:p>
            <a:pPr marL="0" indent="0" algn="ctr">
              <a:buNone/>
            </a:pPr>
            <a:endParaRPr lang="en-US" altLang="zh-CN" sz="2900" b="1" dirty="0"/>
          </a:p>
          <a:p>
            <a:pPr marL="0" indent="0" algn="ctr">
              <a:buNone/>
            </a:pPr>
            <a:r>
              <a:rPr lang="en-US" altLang="zh-CN" sz="2400" b="1" dirty="0"/>
              <a:t>Adaptation of Dutch Livestock Manure Treatment System into Chinese Situation</a:t>
            </a:r>
          </a:p>
          <a:p>
            <a:pPr marL="0" indent="0" algn="ctr">
              <a:buNone/>
            </a:pPr>
            <a:endParaRPr lang="en-US" altLang="zh-CN" sz="2400" b="1" dirty="0"/>
          </a:p>
          <a:p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368088" y="3436420"/>
            <a:ext cx="6411253" cy="2962198"/>
          </a:xfrm>
          <a:prstGeom prst="rect">
            <a:avLst/>
          </a:prstGeom>
          <a:solidFill>
            <a:schemeClr val="bg1"/>
          </a:solidFill>
        </p:spPr>
        <p:txBody>
          <a:bodyPr wrap="square" lIns="91289" tIns="45645" rIns="91289" bIns="45645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latin typeface="+mj-lt"/>
              </a:rPr>
              <a:t>Jie YAN  </a:t>
            </a:r>
            <a:r>
              <a:rPr lang="en-US" altLang="zh-CN" b="1" dirty="0">
                <a:latin typeface="+mj-lt"/>
                <a:hlinkClick r:id="rId2"/>
              </a:rPr>
              <a:t>Jie.yan@wur.nl</a:t>
            </a:r>
            <a:endParaRPr lang="en-US" altLang="zh-CN" b="1" dirty="0"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en-US" altLang="zh-CN" b="1" dirty="0">
                <a:latin typeface="+mj-lt"/>
              </a:rPr>
              <a:t>Manager </a:t>
            </a:r>
            <a:r>
              <a:rPr lang="en-US" altLang="zh-CN" b="1" dirty="0" err="1">
                <a:latin typeface="+mj-lt"/>
              </a:rPr>
              <a:t>Wageningen</a:t>
            </a:r>
            <a:r>
              <a:rPr lang="en-US" altLang="zh-CN" b="1" dirty="0">
                <a:latin typeface="+mj-lt"/>
              </a:rPr>
              <a:t> UR China office</a:t>
            </a:r>
          </a:p>
          <a:p>
            <a:pPr algn="ctr">
              <a:lnSpc>
                <a:spcPct val="150000"/>
              </a:lnSpc>
            </a:pPr>
            <a:endParaRPr lang="en-US" altLang="zh-CN" b="1" dirty="0"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en-US" altLang="zh-CN" b="1" dirty="0">
                <a:latin typeface="+mj-lt"/>
              </a:rPr>
              <a:t>Roland </a:t>
            </a:r>
            <a:r>
              <a:rPr lang="en-US" altLang="zh-CN" b="1" dirty="0" err="1">
                <a:latin typeface="+mj-lt"/>
              </a:rPr>
              <a:t>Melse</a:t>
            </a:r>
            <a:r>
              <a:rPr lang="en-US" altLang="zh-CN" b="1" dirty="0">
                <a:latin typeface="+mj-lt"/>
              </a:rPr>
              <a:t> &amp; </a:t>
            </a:r>
            <a:r>
              <a:rPr lang="en-US" altLang="zh-CN" b="1" dirty="0" err="1">
                <a:latin typeface="+mj-lt"/>
              </a:rPr>
              <a:t>Fridtjof</a:t>
            </a:r>
            <a:r>
              <a:rPr lang="en-US" altLang="zh-CN" b="1" dirty="0">
                <a:latin typeface="+mj-lt"/>
              </a:rPr>
              <a:t> de </a:t>
            </a:r>
            <a:r>
              <a:rPr lang="en-US" altLang="zh-CN" b="1" dirty="0" err="1">
                <a:latin typeface="+mj-lt"/>
              </a:rPr>
              <a:t>Buisonje</a:t>
            </a:r>
            <a:endParaRPr lang="en-US" altLang="zh-CN" b="1" dirty="0"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en-US" altLang="zh-CN" b="1" dirty="0">
                <a:latin typeface="+mj-lt"/>
              </a:rPr>
              <a:t>Researchers </a:t>
            </a:r>
            <a:r>
              <a:rPr lang="en-US" altLang="zh-CN" b="1" dirty="0" err="1">
                <a:latin typeface="+mj-lt"/>
              </a:rPr>
              <a:t>Wageningen</a:t>
            </a:r>
            <a:r>
              <a:rPr lang="en-US" altLang="zh-CN" b="1" dirty="0">
                <a:latin typeface="+mj-lt"/>
              </a:rPr>
              <a:t> Livestock Research</a:t>
            </a:r>
          </a:p>
          <a:p>
            <a:pPr algn="ctr"/>
            <a:endParaRPr lang="en-US" altLang="zh-CN" sz="1400" b="1" dirty="0"/>
          </a:p>
          <a:p>
            <a:pPr>
              <a:lnSpc>
                <a:spcPts val="1800"/>
              </a:lnSpc>
            </a:pPr>
            <a:endParaRPr lang="zh-CN" altLang="en-US" sz="1400" dirty="0" err="1">
              <a:latin typeface="Verdana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938930" y="3406334"/>
            <a:ext cx="4311795" cy="2331256"/>
          </a:xfrm>
          <a:prstGeom prst="rect">
            <a:avLst/>
          </a:prstGeom>
          <a:solidFill>
            <a:schemeClr val="bg1"/>
          </a:solidFill>
        </p:spPr>
        <p:txBody>
          <a:bodyPr wrap="square" lIns="91289" tIns="45645" rIns="91289" bIns="45645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Verdana" pitchFamily="34" charset="0"/>
              </a:rPr>
              <a:t>Walter </a:t>
            </a:r>
            <a:r>
              <a:rPr lang="en-US" altLang="zh-CN" b="1" dirty="0" err="1">
                <a:latin typeface="Verdana" pitchFamily="34" charset="0"/>
              </a:rPr>
              <a:t>Veenhuis</a:t>
            </a:r>
            <a:endParaRPr lang="en-US" altLang="zh-CN" b="1" dirty="0">
              <a:latin typeface="Verdana" pitchFamily="34" charset="0"/>
            </a:endParaRPr>
          </a:p>
          <a:p>
            <a:r>
              <a:rPr lang="nl-NL" altLang="zh-CN" b="1" dirty="0"/>
              <a:t>Veenhuis Machines BV</a:t>
            </a:r>
            <a:endParaRPr lang="zh-CN" altLang="zh-CN" dirty="0"/>
          </a:p>
          <a:p>
            <a:r>
              <a:rPr lang="nl-NL" altLang="zh-CN" dirty="0"/>
              <a:t>Almelosestraat 54 | Postbus 35, NL-8100 AA Raalte</a:t>
            </a:r>
            <a:endParaRPr lang="zh-CN" altLang="zh-CN" dirty="0"/>
          </a:p>
          <a:p>
            <a:r>
              <a:rPr lang="nl-NL" altLang="zh-CN" b="1" u="sng" dirty="0">
                <a:hlinkClick r:id="rId3"/>
              </a:rPr>
              <a:t>www.veenhuis.com</a:t>
            </a:r>
            <a:endParaRPr lang="zh-CN" altLang="zh-CN" dirty="0"/>
          </a:p>
          <a:p>
            <a:pPr>
              <a:lnSpc>
                <a:spcPct val="150000"/>
              </a:lnSpc>
            </a:pPr>
            <a:endParaRPr lang="en-US" altLang="zh-CN" sz="2000" b="1" dirty="0">
              <a:latin typeface="Verdana" pitchFamily="34" charset="0"/>
            </a:endParaRPr>
          </a:p>
        </p:txBody>
      </p:sp>
      <p:pic>
        <p:nvPicPr>
          <p:cNvPr id="1026" name="Picture 2" descr="cid:image006.jpg@01D04B57.348825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032" y="2706172"/>
            <a:ext cx="3524705" cy="688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5" y="2712586"/>
            <a:ext cx="3816424" cy="72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539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8320" y="-170606"/>
            <a:ext cx="10971372" cy="1143265"/>
          </a:xfrm>
        </p:spPr>
        <p:txBody>
          <a:bodyPr/>
          <a:lstStyle/>
          <a:p>
            <a:r>
              <a:rPr lang="nl-NL" dirty="0">
                <a:latin typeface="Calibri" panose="020F0502020204030204" pitchFamily="34" charset="0"/>
              </a:rPr>
              <a:t>Wide range of tanks </a:t>
            </a:r>
            <a:r>
              <a:rPr lang="nl-NL" dirty="0" err="1">
                <a:latin typeface="Calibri" panose="020F0502020204030204" pitchFamily="34" charset="0"/>
              </a:rPr>
              <a:t>and</a:t>
            </a:r>
            <a:r>
              <a:rPr lang="nl-NL" dirty="0">
                <a:latin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</a:rPr>
              <a:t>supply-hose</a:t>
            </a:r>
            <a:r>
              <a:rPr lang="nl-NL" dirty="0">
                <a:latin typeface="Calibri" panose="020F0502020204030204" pitchFamily="34" charset="0"/>
              </a:rPr>
              <a:t> system </a:t>
            </a:r>
            <a:r>
              <a:rPr lang="nl-NL" dirty="0" err="1">
                <a:latin typeface="Calibri" panose="020F0502020204030204" pitchFamily="34" charset="0"/>
              </a:rPr>
              <a:t>available</a:t>
            </a:r>
            <a:endParaRPr lang="nl-NL" dirty="0">
              <a:latin typeface="Calibri" panose="020F0502020204030204" pitchFamily="34" charset="0"/>
            </a:endParaRPr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9" t="14911" r="20791" b="19522"/>
          <a:stretch/>
        </p:blipFill>
        <p:spPr bwMode="auto">
          <a:xfrm>
            <a:off x="909935" y="4149874"/>
            <a:ext cx="3069810" cy="1520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8" b="23435"/>
          <a:stretch/>
        </p:blipFill>
        <p:spPr bwMode="auto">
          <a:xfrm>
            <a:off x="5887634" y="2452846"/>
            <a:ext cx="5239680" cy="1664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6" t="29757" r="5620" b="20880"/>
          <a:stretch/>
        </p:blipFill>
        <p:spPr bwMode="auto">
          <a:xfrm>
            <a:off x="910630" y="837506"/>
            <a:ext cx="3069809" cy="14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94"/>
          <a:stretch/>
        </p:blipFill>
        <p:spPr bwMode="auto">
          <a:xfrm>
            <a:off x="910630" y="2496324"/>
            <a:ext cx="3069115" cy="1621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V:\Marketing\Brochures\2015\North America\Figure 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49" r="4152" b="32178"/>
          <a:stretch/>
        </p:blipFill>
        <p:spPr bwMode="auto">
          <a:xfrm>
            <a:off x="5879182" y="837505"/>
            <a:ext cx="5256584" cy="148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4" t="24117" r="18951" b="23172"/>
          <a:stretch/>
        </p:blipFill>
        <p:spPr>
          <a:xfrm>
            <a:off x="5888677" y="4293890"/>
            <a:ext cx="5256584" cy="1433598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1027457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Dairy_East_031.JPG - ACDSee 32 v2.4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1" t="28682" r="26389" b="16864"/>
          <a:stretch/>
        </p:blipFill>
        <p:spPr>
          <a:xfrm>
            <a:off x="6377317" y="3429795"/>
            <a:ext cx="5363113" cy="2466362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527313" y="-171440"/>
            <a:ext cx="10971372" cy="114326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50" tIns="54425" rIns="108850" bIns="54425" numCol="1" anchor="ctr" anchorCtr="0" compatLnSpc="1">
            <a:prstTxWarp prst="textNoShape">
              <a:avLst/>
            </a:prstTxWarp>
          </a:bodyPr>
          <a:lstStyle/>
          <a:p>
            <a:r>
              <a:rPr lang="nl-NL" dirty="0">
                <a:latin typeface="Calibri" panose="020F0502020204030204" pitchFamily="34" charset="0"/>
              </a:rPr>
              <a:t>Tank </a:t>
            </a:r>
            <a:r>
              <a:rPr lang="nl-NL" dirty="0" err="1">
                <a:latin typeface="Calibri" panose="020F0502020204030204" pitchFamily="34" charset="0"/>
              </a:rPr>
              <a:t>with</a:t>
            </a:r>
            <a:r>
              <a:rPr lang="nl-NL" dirty="0">
                <a:latin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</a:rPr>
              <a:t>alley-scraper</a:t>
            </a:r>
            <a:endParaRPr lang="nl-NL" dirty="0">
              <a:latin typeface="Calibri" panose="020F0502020204030204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2" b="13351"/>
          <a:stretch/>
        </p:blipFill>
        <p:spPr bwMode="auto">
          <a:xfrm>
            <a:off x="431315" y="693490"/>
            <a:ext cx="5678479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1" b="19603"/>
          <a:stretch/>
        </p:blipFill>
        <p:spPr bwMode="auto">
          <a:xfrm>
            <a:off x="6377318" y="693490"/>
            <a:ext cx="5329025" cy="2664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2" t="29240" r="20620" b="17734"/>
          <a:stretch/>
        </p:blipFill>
        <p:spPr bwMode="auto">
          <a:xfrm>
            <a:off x="416198" y="3429795"/>
            <a:ext cx="5678479" cy="2466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4420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622598" y="-161744"/>
            <a:ext cx="10971372" cy="1143265"/>
          </a:xfrm>
        </p:spPr>
        <p:txBody>
          <a:bodyPr/>
          <a:lstStyle/>
          <a:p>
            <a:r>
              <a:rPr lang="nl-NL" dirty="0" err="1">
                <a:latin typeface="Calibri" panose="020F0502020204030204" pitchFamily="34" charset="0"/>
              </a:rPr>
              <a:t>Manure</a:t>
            </a:r>
            <a:r>
              <a:rPr lang="nl-NL" dirty="0">
                <a:latin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</a:rPr>
              <a:t>separation</a:t>
            </a:r>
            <a:r>
              <a:rPr lang="nl-NL" dirty="0">
                <a:latin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</a:rPr>
              <a:t>and</a:t>
            </a:r>
            <a:r>
              <a:rPr lang="nl-NL" dirty="0">
                <a:latin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</a:rPr>
              <a:t>composting</a:t>
            </a:r>
            <a:r>
              <a:rPr lang="nl-NL" dirty="0">
                <a:latin typeface="Calibri" panose="020F0502020204030204" pitchFamily="34" charset="0"/>
              </a:rPr>
              <a:t> equipment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6" b="16057"/>
          <a:stretch/>
        </p:blipFill>
        <p:spPr bwMode="auto">
          <a:xfrm>
            <a:off x="3934966" y="998340"/>
            <a:ext cx="3574538" cy="198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16627" r="1857" b="12987"/>
          <a:stretch/>
        </p:blipFill>
        <p:spPr bwMode="auto">
          <a:xfrm>
            <a:off x="6272836" y="3419409"/>
            <a:ext cx="5838825" cy="2458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89" y="3429227"/>
            <a:ext cx="5802555" cy="244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Afbeelding 8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6" r="19668"/>
          <a:stretch/>
        </p:blipFill>
        <p:spPr bwMode="auto">
          <a:xfrm>
            <a:off x="396330" y="981521"/>
            <a:ext cx="3235270" cy="19886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398" y="996071"/>
            <a:ext cx="3975788" cy="198861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noFill/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6469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309" y="-171440"/>
            <a:ext cx="10971372" cy="1143265"/>
          </a:xfrm>
        </p:spPr>
        <p:txBody>
          <a:bodyPr/>
          <a:lstStyle/>
          <a:p>
            <a:pPr marL="0" indent="0"/>
            <a:r>
              <a:rPr lang="nl-NL" dirty="0" err="1">
                <a:latin typeface="Calibri" panose="020F0502020204030204" pitchFamily="34" charset="0"/>
              </a:rPr>
              <a:t>Realtime</a:t>
            </a:r>
            <a:r>
              <a:rPr lang="nl-NL" dirty="0">
                <a:latin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</a:rPr>
              <a:t>manure</a:t>
            </a:r>
            <a:r>
              <a:rPr lang="nl-NL" dirty="0">
                <a:latin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</a:rPr>
              <a:t>analysing</a:t>
            </a:r>
            <a:r>
              <a:rPr lang="nl-NL" dirty="0">
                <a:latin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</a:rPr>
              <a:t>with</a:t>
            </a:r>
            <a:r>
              <a:rPr lang="nl-NL" dirty="0">
                <a:latin typeface="Calibri" panose="020F0502020204030204" pitchFamily="34" charset="0"/>
              </a:rPr>
              <a:t> NIRS </a:t>
            </a:r>
            <a:r>
              <a:rPr lang="nl-NL" dirty="0" err="1">
                <a:latin typeface="Calibri" panose="020F0502020204030204" pitchFamily="34" charset="0"/>
              </a:rPr>
              <a:t>technology</a:t>
            </a:r>
            <a:endParaRPr lang="nl-NL" dirty="0">
              <a:latin typeface="Calibri" panose="020F0502020204030204" pitchFamily="34" charset="0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2" t="24050" r="12662" b="47913"/>
          <a:stretch/>
        </p:blipFill>
        <p:spPr>
          <a:xfrm>
            <a:off x="46534" y="642512"/>
            <a:ext cx="8321744" cy="258693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4" t="16778" r="17436" b="17417"/>
          <a:stretch/>
        </p:blipFill>
        <p:spPr>
          <a:xfrm>
            <a:off x="7038057" y="661599"/>
            <a:ext cx="1330221" cy="72156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46534" y="3282127"/>
            <a:ext cx="8568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u="sng" dirty="0">
                <a:latin typeface="Calibri" panose="020F0502020204030204" pitchFamily="34" charset="0"/>
              </a:rPr>
              <a:t>Precision </a:t>
            </a:r>
            <a:r>
              <a:rPr lang="nl-NL" sz="1800" u="sng" dirty="0" err="1">
                <a:latin typeface="Calibri" panose="020F0502020204030204" pitchFamily="34" charset="0"/>
              </a:rPr>
              <a:t>manure-application</a:t>
            </a:r>
            <a:r>
              <a:rPr lang="nl-NL" sz="1800" u="sng" dirty="0">
                <a:latin typeface="Calibri" panose="020F0502020204030204" pitchFamily="34" charset="0"/>
              </a:rPr>
              <a:t> </a:t>
            </a:r>
            <a:r>
              <a:rPr lang="nl-NL" sz="1800" u="sng" dirty="0" err="1">
                <a:latin typeface="Calibri" panose="020F0502020204030204" pitchFamily="34" charset="0"/>
              </a:rPr>
              <a:t>with</a:t>
            </a:r>
            <a:r>
              <a:rPr lang="nl-NL" sz="1800" u="sng" dirty="0">
                <a:latin typeface="Calibri" panose="020F0502020204030204" pitchFamily="34" charset="0"/>
              </a:rPr>
              <a:t> Veenhuis </a:t>
            </a:r>
            <a:r>
              <a:rPr lang="nl-NL" sz="1800" u="sng" dirty="0" err="1">
                <a:latin typeface="Calibri" panose="020F0502020204030204" pitchFamily="34" charset="0"/>
              </a:rPr>
              <a:t>NutriFlow</a:t>
            </a:r>
            <a:r>
              <a:rPr lang="nl-NL" sz="1800" u="sng" dirty="0">
                <a:latin typeface="Calibri" panose="020F0502020204030204" pitchFamily="34" charset="0"/>
              </a:rPr>
              <a:t> system:</a:t>
            </a:r>
          </a:p>
          <a:p>
            <a:endParaRPr lang="nl-NL" sz="1800" u="sng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 err="1">
                <a:latin typeface="Calibri" panose="020F0502020204030204" pitchFamily="34" charset="0"/>
              </a:rPr>
              <a:t>Variable</a:t>
            </a:r>
            <a:r>
              <a:rPr lang="nl-NL" sz="1800" dirty="0">
                <a:latin typeface="Calibri" panose="020F0502020204030204" pitchFamily="34" charset="0"/>
              </a:rPr>
              <a:t> </a:t>
            </a:r>
            <a:r>
              <a:rPr lang="nl-NL" sz="1800" dirty="0" err="1">
                <a:latin typeface="Calibri" panose="020F0502020204030204" pitchFamily="34" charset="0"/>
              </a:rPr>
              <a:t>dosage</a:t>
            </a:r>
            <a:r>
              <a:rPr lang="nl-NL" sz="1800" dirty="0">
                <a:latin typeface="Calibri" panose="020F0502020204030204" pitchFamily="34" charset="0"/>
              </a:rPr>
              <a:t> </a:t>
            </a:r>
            <a:r>
              <a:rPr lang="nl-NL" sz="1800" dirty="0" err="1">
                <a:latin typeface="Calibri" panose="020F0502020204030204" pitchFamily="34" charset="0"/>
              </a:rPr>
              <a:t>based</a:t>
            </a:r>
            <a:r>
              <a:rPr lang="nl-NL" sz="1800" dirty="0">
                <a:latin typeface="Calibri" panose="020F0502020204030204" pitchFamily="34" charset="0"/>
              </a:rPr>
              <a:t> on </a:t>
            </a:r>
            <a:r>
              <a:rPr lang="nl-NL" sz="1800" dirty="0" err="1">
                <a:latin typeface="Calibri" panose="020F0502020204030204" pitchFamily="34" charset="0"/>
              </a:rPr>
              <a:t>continuous</a:t>
            </a:r>
            <a:r>
              <a:rPr lang="nl-NL" sz="1800" dirty="0">
                <a:latin typeface="Calibri" panose="020F0502020204030204" pitchFamily="34" charset="0"/>
              </a:rPr>
              <a:t> </a:t>
            </a:r>
            <a:r>
              <a:rPr lang="nl-NL" sz="1800" dirty="0" err="1">
                <a:latin typeface="Calibri" panose="020F0502020204030204" pitchFamily="34" charset="0"/>
              </a:rPr>
              <a:t>realtime</a:t>
            </a:r>
            <a:r>
              <a:rPr lang="nl-NL" sz="1800" dirty="0">
                <a:latin typeface="Calibri" panose="020F0502020204030204" pitchFamily="34" charset="0"/>
              </a:rPr>
              <a:t> NIRS analyses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latin typeface="Calibri" panose="020F0502020204030204" pitchFamily="34" charset="0"/>
              </a:rPr>
              <a:t>Automatic </a:t>
            </a:r>
            <a:r>
              <a:rPr lang="nl-NL" sz="1800" dirty="0" err="1">
                <a:latin typeface="Calibri" panose="020F0502020204030204" pitchFamily="34" charset="0"/>
              </a:rPr>
              <a:t>section</a:t>
            </a:r>
            <a:r>
              <a:rPr lang="nl-NL" sz="1800" dirty="0">
                <a:latin typeface="Calibri" panose="020F0502020204030204" pitchFamily="34" charset="0"/>
              </a:rPr>
              <a:t> control; no overlapping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latin typeface="Calibri" panose="020F0502020204030204" pitchFamily="34" charset="0"/>
              </a:rPr>
              <a:t>Automatic </a:t>
            </a:r>
            <a:r>
              <a:rPr lang="nl-NL" sz="1800" dirty="0" err="1">
                <a:latin typeface="Calibri" panose="020F0502020204030204" pitchFamily="34" charset="0"/>
              </a:rPr>
              <a:t>variable</a:t>
            </a:r>
            <a:r>
              <a:rPr lang="nl-NL" sz="1800" dirty="0">
                <a:latin typeface="Calibri" panose="020F0502020204030204" pitchFamily="34" charset="0"/>
              </a:rPr>
              <a:t> </a:t>
            </a:r>
            <a:r>
              <a:rPr lang="nl-NL" sz="1800" dirty="0" err="1">
                <a:latin typeface="Calibri" panose="020F0502020204030204" pitchFamily="34" charset="0"/>
              </a:rPr>
              <a:t>adding</a:t>
            </a:r>
            <a:r>
              <a:rPr lang="nl-NL" sz="1800" dirty="0">
                <a:latin typeface="Calibri" panose="020F0502020204030204" pitchFamily="34" charset="0"/>
              </a:rPr>
              <a:t> of liquid N-</a:t>
            </a:r>
            <a:r>
              <a:rPr lang="nl-NL" sz="1800" dirty="0" err="1">
                <a:latin typeface="Calibri" panose="020F0502020204030204" pitchFamily="34" charset="0"/>
              </a:rPr>
              <a:t>fertilizer</a:t>
            </a:r>
            <a:r>
              <a:rPr lang="nl-NL" sz="1800" dirty="0">
                <a:latin typeface="Calibri" panose="020F0502020204030204" pitchFamily="34" charset="0"/>
              </a:rPr>
              <a:t> </a:t>
            </a:r>
            <a:r>
              <a:rPr lang="nl-NL" sz="1800" dirty="0" err="1">
                <a:latin typeface="Calibri" panose="020F0502020204030204" pitchFamily="34" charset="0"/>
              </a:rPr>
              <a:t>for</a:t>
            </a:r>
            <a:r>
              <a:rPr lang="nl-NL" sz="1800" dirty="0">
                <a:latin typeface="Calibri" panose="020F0502020204030204" pitchFamily="34" charset="0"/>
              </a:rPr>
              <a:t> optimum N </a:t>
            </a:r>
            <a:r>
              <a:rPr lang="nl-NL" sz="1800" dirty="0" err="1">
                <a:latin typeface="Calibri" panose="020F0502020204030204" pitchFamily="34" charset="0"/>
              </a:rPr>
              <a:t>and</a:t>
            </a:r>
            <a:r>
              <a:rPr lang="nl-NL" sz="1800" dirty="0">
                <a:latin typeface="Calibri" panose="020F0502020204030204" pitchFamily="34" charset="0"/>
              </a:rPr>
              <a:t> P </a:t>
            </a:r>
            <a:r>
              <a:rPr lang="nl-NL" sz="1800" dirty="0" err="1">
                <a:latin typeface="Calibri" panose="020F0502020204030204" pitchFamily="34" charset="0"/>
              </a:rPr>
              <a:t>dosing</a:t>
            </a:r>
            <a:endParaRPr lang="nl-NL" sz="18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 err="1">
                <a:latin typeface="Calibri" panose="020F0502020204030204" pitchFamily="34" charset="0"/>
              </a:rPr>
              <a:t>Isobus</a:t>
            </a:r>
            <a:r>
              <a:rPr lang="nl-NL" sz="1800" dirty="0">
                <a:latin typeface="Calibri" panose="020F0502020204030204" pitchFamily="34" charset="0"/>
              </a:rPr>
              <a:t> control; </a:t>
            </a:r>
            <a:r>
              <a:rPr lang="nl-NL" sz="1800" dirty="0" err="1">
                <a:latin typeface="Calibri" panose="020F0502020204030204" pitchFamily="34" charset="0"/>
              </a:rPr>
              <a:t>commicates</a:t>
            </a:r>
            <a:r>
              <a:rPr lang="nl-NL" sz="1800" dirty="0">
                <a:latin typeface="Calibri" panose="020F0502020204030204" pitchFamily="34" charset="0"/>
              </a:rPr>
              <a:t> </a:t>
            </a:r>
            <a:r>
              <a:rPr lang="nl-NL" sz="1800" dirty="0" err="1">
                <a:latin typeface="Calibri" panose="020F0502020204030204" pitchFamily="34" charset="0"/>
              </a:rPr>
              <a:t>with</a:t>
            </a:r>
            <a:r>
              <a:rPr lang="nl-NL" sz="1800" dirty="0">
                <a:latin typeface="Calibri" panose="020F0502020204030204" pitchFamily="34" charset="0"/>
              </a:rPr>
              <a:t> farm software, </a:t>
            </a:r>
            <a:r>
              <a:rPr lang="nl-NL" sz="1800" dirty="0" err="1">
                <a:latin typeface="Calibri" panose="020F0502020204030204" pitchFamily="34" charset="0"/>
              </a:rPr>
              <a:t>s.a.</a:t>
            </a:r>
            <a:r>
              <a:rPr lang="nl-NL" sz="1800" dirty="0">
                <a:latin typeface="Calibri" panose="020F0502020204030204" pitchFamily="34" charset="0"/>
              </a:rPr>
              <a:t> </a:t>
            </a:r>
            <a:r>
              <a:rPr lang="nl-NL" sz="1800" dirty="0" err="1">
                <a:latin typeface="Calibri" panose="020F0502020204030204" pitchFamily="34" charset="0"/>
              </a:rPr>
              <a:t>Farmworks</a:t>
            </a:r>
            <a:r>
              <a:rPr lang="nl-NL" sz="1800" dirty="0">
                <a:latin typeface="Calibri" panose="020F0502020204030204" pitchFamily="34" charset="0"/>
              </a:rPr>
              <a:t> or </a:t>
            </a:r>
            <a:r>
              <a:rPr lang="nl-NL" sz="1800" dirty="0" err="1">
                <a:latin typeface="Calibri" panose="020F0502020204030204" pitchFamily="34" charset="0"/>
              </a:rPr>
              <a:t>Akkerweb</a:t>
            </a:r>
            <a:r>
              <a:rPr lang="nl-NL" sz="1800" dirty="0">
                <a:latin typeface="Calibri" panose="020F0502020204030204" pitchFamily="34" charset="0"/>
              </a:rPr>
              <a:t>, </a:t>
            </a:r>
            <a:r>
              <a:rPr lang="nl-NL" sz="1800" dirty="0" err="1">
                <a:latin typeface="Calibri" panose="020F0502020204030204" pitchFamily="34" charset="0"/>
              </a:rPr>
              <a:t>a.o</a:t>
            </a:r>
            <a:r>
              <a:rPr lang="nl-NL" sz="1800" dirty="0"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13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140" y="642512"/>
            <a:ext cx="3692738" cy="2586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162" y="3282127"/>
            <a:ext cx="3696716" cy="2595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6" y="661599"/>
            <a:ext cx="592082" cy="823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kstvak 14"/>
          <p:cNvSpPr txBox="1"/>
          <p:nvPr/>
        </p:nvSpPr>
        <p:spPr>
          <a:xfrm>
            <a:off x="8759502" y="661599"/>
            <a:ext cx="3312368" cy="4001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1000" b="1" dirty="0" err="1"/>
              <a:t>Variation</a:t>
            </a:r>
            <a:r>
              <a:rPr lang="nl-NL" sz="1000" b="1" dirty="0"/>
              <a:t> in N-content per load </a:t>
            </a:r>
            <a:r>
              <a:rPr lang="nl-NL" sz="1000" b="1" dirty="0" err="1"/>
              <a:t>during</a:t>
            </a:r>
            <a:r>
              <a:rPr lang="nl-NL" sz="1000" b="1" dirty="0"/>
              <a:t> </a:t>
            </a:r>
            <a:r>
              <a:rPr lang="nl-NL" sz="1000" b="1" dirty="0" err="1"/>
              <a:t>application</a:t>
            </a:r>
            <a:r>
              <a:rPr lang="nl-NL" sz="1000" b="1" dirty="0"/>
              <a:t> of </a:t>
            </a:r>
            <a:r>
              <a:rPr lang="nl-NL" sz="1000" b="1" dirty="0" err="1"/>
              <a:t>dairy</a:t>
            </a:r>
            <a:r>
              <a:rPr lang="nl-NL" sz="1000" b="1" dirty="0"/>
              <a:t> </a:t>
            </a:r>
            <a:r>
              <a:rPr lang="nl-NL" sz="1000" b="1" dirty="0" err="1"/>
              <a:t>manure</a:t>
            </a:r>
            <a:r>
              <a:rPr lang="nl-NL" sz="1000" b="1" dirty="0"/>
              <a:t> </a:t>
            </a:r>
            <a:r>
              <a:rPr lang="nl-NL" sz="1000" b="1" dirty="0" err="1"/>
              <a:t>from</a:t>
            </a:r>
            <a:r>
              <a:rPr lang="nl-NL" sz="1000" b="1" dirty="0"/>
              <a:t> </a:t>
            </a:r>
            <a:r>
              <a:rPr lang="nl-NL" sz="1000" b="1" dirty="0" err="1"/>
              <a:t>one</a:t>
            </a:r>
            <a:r>
              <a:rPr lang="nl-NL" sz="1000" b="1" dirty="0"/>
              <a:t> farm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8759502" y="3288538"/>
            <a:ext cx="3312368" cy="4001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1000" b="1" dirty="0" err="1"/>
              <a:t>Variation</a:t>
            </a:r>
            <a:r>
              <a:rPr lang="nl-NL" sz="1000" b="1" dirty="0"/>
              <a:t> in P-content per load </a:t>
            </a:r>
            <a:r>
              <a:rPr lang="nl-NL" sz="1000" b="1" dirty="0" err="1"/>
              <a:t>during</a:t>
            </a:r>
            <a:r>
              <a:rPr lang="nl-NL" sz="1000" b="1" dirty="0"/>
              <a:t> </a:t>
            </a:r>
            <a:r>
              <a:rPr lang="nl-NL" sz="1000" b="1" dirty="0" err="1"/>
              <a:t>application</a:t>
            </a:r>
            <a:r>
              <a:rPr lang="nl-NL" sz="1000" b="1" dirty="0"/>
              <a:t> of </a:t>
            </a:r>
            <a:r>
              <a:rPr lang="nl-NL" sz="1000" b="1" dirty="0" err="1"/>
              <a:t>dairy</a:t>
            </a:r>
            <a:r>
              <a:rPr lang="nl-NL" sz="1000" b="1" dirty="0"/>
              <a:t> </a:t>
            </a:r>
            <a:r>
              <a:rPr lang="nl-NL" sz="1000" b="1" dirty="0" err="1"/>
              <a:t>manure</a:t>
            </a:r>
            <a:r>
              <a:rPr lang="nl-NL" sz="1000" b="1" dirty="0"/>
              <a:t> </a:t>
            </a:r>
            <a:r>
              <a:rPr lang="nl-NL" sz="1000" b="1" dirty="0" err="1"/>
              <a:t>from</a:t>
            </a:r>
            <a:r>
              <a:rPr lang="nl-NL" sz="1000" b="1" dirty="0"/>
              <a:t> </a:t>
            </a:r>
            <a:r>
              <a:rPr lang="nl-NL" sz="1000" b="1" dirty="0" err="1"/>
              <a:t>one</a:t>
            </a:r>
            <a:r>
              <a:rPr lang="nl-NL" sz="1000" b="1" dirty="0"/>
              <a:t> farm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8903518" y="3043422"/>
            <a:ext cx="936104" cy="1846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600" b="1" dirty="0"/>
              <a:t>Farm #1, mixed 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9983638" y="3029104"/>
            <a:ext cx="864096" cy="1846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600" b="1" dirty="0"/>
              <a:t>Farm #2, mixed 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11063758" y="3029104"/>
            <a:ext cx="936104" cy="1846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600" b="1" dirty="0"/>
              <a:t>Farm #3, </a:t>
            </a:r>
            <a:r>
              <a:rPr lang="nl-NL" sz="600" b="1" dirty="0" err="1"/>
              <a:t>not</a:t>
            </a:r>
            <a:r>
              <a:rPr lang="nl-NL" sz="600" b="1" dirty="0"/>
              <a:t> mixed </a:t>
            </a:r>
          </a:p>
        </p:txBody>
      </p:sp>
      <p:sp>
        <p:nvSpPr>
          <p:cNvPr id="20" name="Tekstvak 19"/>
          <p:cNvSpPr txBox="1"/>
          <p:nvPr/>
        </p:nvSpPr>
        <p:spPr>
          <a:xfrm>
            <a:off x="8903518" y="5677102"/>
            <a:ext cx="936104" cy="1846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600" b="1" dirty="0"/>
              <a:t>Farm #1, mixed </a:t>
            </a:r>
          </a:p>
        </p:txBody>
      </p:sp>
      <p:sp>
        <p:nvSpPr>
          <p:cNvPr id="21" name="Tekstvak 20"/>
          <p:cNvSpPr txBox="1"/>
          <p:nvPr/>
        </p:nvSpPr>
        <p:spPr>
          <a:xfrm>
            <a:off x="9983638" y="5675822"/>
            <a:ext cx="864096" cy="1846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600" b="1" dirty="0"/>
              <a:t>Farm #2, mixed 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11063758" y="5679662"/>
            <a:ext cx="936104" cy="1846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600" b="1" dirty="0"/>
              <a:t>Farm #3, </a:t>
            </a:r>
            <a:r>
              <a:rPr lang="nl-NL" sz="600" b="1" dirty="0" err="1"/>
              <a:t>not</a:t>
            </a:r>
            <a:r>
              <a:rPr lang="nl-NL" sz="600" b="1" dirty="0"/>
              <a:t> mixed </a:t>
            </a:r>
          </a:p>
        </p:txBody>
      </p:sp>
    </p:spTree>
    <p:extLst>
      <p:ext uri="{BB962C8B-B14F-4D97-AF65-F5344CB8AC3E}">
        <p14:creationId xmlns:p14="http://schemas.microsoft.com/office/powerpoint/2010/main" val="329116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0590" y="0"/>
            <a:ext cx="10971372" cy="1143265"/>
          </a:xfrm>
        </p:spPr>
        <p:txBody>
          <a:bodyPr/>
          <a:lstStyle/>
          <a:p>
            <a:r>
              <a:rPr lang="nl-NL" dirty="0">
                <a:latin typeface="Calibri" panose="020F0502020204030204" pitchFamily="34" charset="0"/>
              </a:rPr>
              <a:t>Businessplan top Chinese Market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50590" y="1197546"/>
            <a:ext cx="10971372" cy="4752528"/>
          </a:xfrm>
        </p:spPr>
        <p:txBody>
          <a:bodyPr/>
          <a:lstStyle/>
          <a:p>
            <a:r>
              <a:rPr lang="nl-NL" dirty="0">
                <a:latin typeface="Calibri" panose="020F0502020204030204" pitchFamily="34" charset="0"/>
              </a:rPr>
              <a:t>Knowledge </a:t>
            </a:r>
            <a:r>
              <a:rPr lang="nl-NL" dirty="0" err="1">
                <a:latin typeface="Calibri" panose="020F0502020204030204" pitchFamily="34" charset="0"/>
              </a:rPr>
              <a:t>and</a:t>
            </a:r>
            <a:r>
              <a:rPr lang="nl-NL" dirty="0">
                <a:latin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</a:rPr>
              <a:t>experience</a:t>
            </a:r>
            <a:r>
              <a:rPr lang="nl-NL" dirty="0">
                <a:latin typeface="Calibri" panose="020F0502020204030204" pitchFamily="34" charset="0"/>
              </a:rPr>
              <a:t> on (liquid) </a:t>
            </a:r>
            <a:r>
              <a:rPr lang="nl-NL" dirty="0" err="1">
                <a:latin typeface="Calibri" panose="020F0502020204030204" pitchFamily="34" charset="0"/>
              </a:rPr>
              <a:t>manure</a:t>
            </a:r>
            <a:r>
              <a:rPr lang="nl-NL" dirty="0">
                <a:latin typeface="Calibri" panose="020F0502020204030204" pitchFamily="34" charset="0"/>
              </a:rPr>
              <a:t> handling </a:t>
            </a:r>
            <a:r>
              <a:rPr lang="nl-NL" dirty="0" err="1">
                <a:latin typeface="Calibri" panose="020F0502020204030204" pitchFamily="34" charset="0"/>
              </a:rPr>
              <a:t>widely</a:t>
            </a:r>
            <a:r>
              <a:rPr lang="nl-NL" dirty="0">
                <a:latin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</a:rPr>
              <a:t>available</a:t>
            </a:r>
            <a:endParaRPr lang="nl-NL" dirty="0">
              <a:latin typeface="Calibri" panose="020F0502020204030204" pitchFamily="34" charset="0"/>
            </a:endParaRPr>
          </a:p>
          <a:p>
            <a:r>
              <a:rPr lang="nl-NL" dirty="0" err="1">
                <a:latin typeface="Calibri" panose="020F0502020204030204" pitchFamily="34" charset="0"/>
              </a:rPr>
              <a:t>Required</a:t>
            </a:r>
            <a:r>
              <a:rPr lang="nl-NL" dirty="0">
                <a:latin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</a:rPr>
              <a:t>technology</a:t>
            </a:r>
            <a:r>
              <a:rPr lang="nl-NL" dirty="0">
                <a:latin typeface="Calibri" panose="020F0502020204030204" pitchFamily="34" charset="0"/>
              </a:rPr>
              <a:t> is </a:t>
            </a:r>
            <a:r>
              <a:rPr lang="nl-NL" dirty="0" err="1">
                <a:latin typeface="Calibri" panose="020F0502020204030204" pitchFamily="34" charset="0"/>
              </a:rPr>
              <a:t>available</a:t>
            </a:r>
            <a:r>
              <a:rPr lang="nl-NL" dirty="0">
                <a:latin typeface="Calibri" panose="020F0502020204030204" pitchFamily="34" charset="0"/>
              </a:rPr>
              <a:t>:</a:t>
            </a:r>
          </a:p>
          <a:p>
            <a:pPr lvl="1"/>
            <a:r>
              <a:rPr lang="nl-NL" dirty="0">
                <a:latin typeface="Calibri" panose="020F0502020204030204" pitchFamily="34" charset="0"/>
              </a:rPr>
              <a:t>Slurry tankers </a:t>
            </a:r>
            <a:r>
              <a:rPr lang="nl-NL" dirty="0" err="1">
                <a:latin typeface="Calibri" panose="020F0502020204030204" pitchFamily="34" charset="0"/>
              </a:rPr>
              <a:t>to</a:t>
            </a:r>
            <a:r>
              <a:rPr lang="nl-NL" dirty="0">
                <a:latin typeface="Calibri" panose="020F0502020204030204" pitchFamily="34" charset="0"/>
              </a:rPr>
              <a:t> move </a:t>
            </a:r>
            <a:r>
              <a:rPr lang="nl-NL" dirty="0" err="1">
                <a:latin typeface="Calibri" panose="020F0502020204030204" pitchFamily="34" charset="0"/>
              </a:rPr>
              <a:t>and</a:t>
            </a:r>
            <a:r>
              <a:rPr lang="nl-NL" dirty="0">
                <a:latin typeface="Calibri" panose="020F0502020204030204" pitchFamily="34" charset="0"/>
              </a:rPr>
              <a:t> spread liquid slurry</a:t>
            </a:r>
          </a:p>
          <a:p>
            <a:pPr lvl="1"/>
            <a:r>
              <a:rPr lang="nl-NL" dirty="0">
                <a:latin typeface="Calibri" panose="020F0502020204030204" pitchFamily="34" charset="0"/>
              </a:rPr>
              <a:t>Application </a:t>
            </a:r>
            <a:r>
              <a:rPr lang="nl-NL" dirty="0" err="1">
                <a:latin typeface="Calibri" panose="020F0502020204030204" pitchFamily="34" charset="0"/>
              </a:rPr>
              <a:t>and</a:t>
            </a:r>
            <a:r>
              <a:rPr lang="nl-NL" dirty="0">
                <a:latin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</a:rPr>
              <a:t>injection</a:t>
            </a:r>
            <a:r>
              <a:rPr lang="nl-NL" dirty="0">
                <a:latin typeface="Calibri" panose="020F0502020204030204" pitchFamily="34" charset="0"/>
              </a:rPr>
              <a:t> systems </a:t>
            </a:r>
            <a:r>
              <a:rPr lang="nl-NL" dirty="0" err="1">
                <a:latin typeface="Calibri" panose="020F0502020204030204" pitchFamily="34" charset="0"/>
              </a:rPr>
              <a:t>to</a:t>
            </a:r>
            <a:r>
              <a:rPr lang="nl-NL" dirty="0">
                <a:latin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</a:rPr>
              <a:t>apply</a:t>
            </a:r>
            <a:r>
              <a:rPr lang="nl-NL" dirty="0">
                <a:latin typeface="Calibri" panose="020F0502020204030204" pitchFamily="34" charset="0"/>
              </a:rPr>
              <a:t> liquid </a:t>
            </a:r>
            <a:r>
              <a:rPr lang="nl-NL" dirty="0" err="1">
                <a:latin typeface="Calibri" panose="020F0502020204030204" pitchFamily="34" charset="0"/>
              </a:rPr>
              <a:t>manure</a:t>
            </a:r>
            <a:r>
              <a:rPr lang="nl-NL" dirty="0">
                <a:latin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</a:rPr>
              <a:t>to</a:t>
            </a:r>
            <a:r>
              <a:rPr lang="nl-NL" dirty="0">
                <a:latin typeface="Calibri" panose="020F0502020204030204" pitchFamily="34" charset="0"/>
              </a:rPr>
              <a:t> land/</a:t>
            </a:r>
            <a:r>
              <a:rPr lang="nl-NL" dirty="0" err="1">
                <a:latin typeface="Calibri" panose="020F0502020204030204" pitchFamily="34" charset="0"/>
              </a:rPr>
              <a:t>crops</a:t>
            </a:r>
            <a:endParaRPr lang="nl-NL" dirty="0">
              <a:latin typeface="Calibri" panose="020F0502020204030204" pitchFamily="34" charset="0"/>
            </a:endParaRPr>
          </a:p>
          <a:p>
            <a:pPr lvl="1"/>
            <a:r>
              <a:rPr lang="nl-NL" dirty="0" err="1">
                <a:latin typeface="Calibri" panose="020F0502020204030204" pitchFamily="34" charset="0"/>
              </a:rPr>
              <a:t>Separation</a:t>
            </a:r>
            <a:r>
              <a:rPr lang="nl-NL" dirty="0">
                <a:latin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</a:rPr>
              <a:t>and</a:t>
            </a:r>
            <a:r>
              <a:rPr lang="nl-NL" dirty="0">
                <a:latin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</a:rPr>
              <a:t>composting</a:t>
            </a:r>
            <a:r>
              <a:rPr lang="nl-NL" dirty="0">
                <a:latin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</a:rPr>
              <a:t>technology</a:t>
            </a:r>
            <a:r>
              <a:rPr lang="nl-NL" dirty="0">
                <a:latin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</a:rPr>
              <a:t>available</a:t>
            </a:r>
            <a:endParaRPr lang="nl-NL" dirty="0">
              <a:latin typeface="Calibri" panose="020F0502020204030204" pitchFamily="34" charset="0"/>
            </a:endParaRPr>
          </a:p>
          <a:p>
            <a:pPr lvl="1"/>
            <a:r>
              <a:rPr lang="nl-NL" dirty="0" err="1">
                <a:latin typeface="Calibri" panose="020F0502020204030204" pitchFamily="34" charset="0"/>
              </a:rPr>
              <a:t>High-tech</a:t>
            </a:r>
            <a:r>
              <a:rPr lang="nl-NL" dirty="0">
                <a:latin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</a:rPr>
              <a:t>solutions</a:t>
            </a:r>
            <a:r>
              <a:rPr lang="nl-NL" dirty="0">
                <a:latin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</a:rPr>
              <a:t>for</a:t>
            </a:r>
            <a:r>
              <a:rPr lang="nl-NL" dirty="0">
                <a:latin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</a:rPr>
              <a:t>future</a:t>
            </a:r>
            <a:r>
              <a:rPr lang="nl-NL" dirty="0">
                <a:latin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</a:rPr>
              <a:t>demand</a:t>
            </a:r>
            <a:r>
              <a:rPr lang="nl-NL" dirty="0">
                <a:latin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</a:rPr>
              <a:t>already</a:t>
            </a:r>
            <a:r>
              <a:rPr lang="nl-NL" dirty="0">
                <a:latin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</a:rPr>
              <a:t>available</a:t>
            </a:r>
            <a:r>
              <a:rPr lang="nl-NL" dirty="0">
                <a:latin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</a:rPr>
              <a:t>today</a:t>
            </a:r>
            <a:endParaRPr lang="nl-NL" dirty="0">
              <a:latin typeface="Calibri" panose="020F0502020204030204" pitchFamily="34" charset="0"/>
            </a:endParaRPr>
          </a:p>
          <a:p>
            <a:r>
              <a:rPr lang="nl-NL" dirty="0">
                <a:latin typeface="Calibri" panose="020F0502020204030204" pitchFamily="34" charset="0"/>
              </a:rPr>
              <a:t>This technology offers solution to Dairy + Pig manure problems and Digestate from bi</a:t>
            </a:r>
            <a:r>
              <a:rPr lang="en-US" dirty="0">
                <a:latin typeface="Calibri" panose="020F0502020204030204" pitchFamily="34" charset="0"/>
              </a:rPr>
              <a:t>o</a:t>
            </a:r>
            <a:r>
              <a:rPr lang="nl-NL" dirty="0">
                <a:latin typeface="Calibri" panose="020F0502020204030204" pitchFamily="34" charset="0"/>
              </a:rPr>
              <a:t>gas plants in China</a:t>
            </a:r>
          </a:p>
          <a:p>
            <a:r>
              <a:rPr lang="nl-NL" dirty="0" err="1">
                <a:latin typeface="Calibri" panose="020F0502020204030204" pitchFamily="34" charset="0"/>
              </a:rPr>
              <a:t>Knowlegde</a:t>
            </a:r>
            <a:r>
              <a:rPr lang="nl-NL" dirty="0">
                <a:latin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</a:rPr>
              <a:t>about</a:t>
            </a:r>
            <a:r>
              <a:rPr lang="nl-NL" dirty="0">
                <a:latin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</a:rPr>
              <a:t>segmentation</a:t>
            </a:r>
            <a:r>
              <a:rPr lang="nl-NL" dirty="0">
                <a:latin typeface="Calibri" panose="020F0502020204030204" pitchFamily="34" charset="0"/>
              </a:rPr>
              <a:t> of Chinese market is missing</a:t>
            </a:r>
          </a:p>
          <a:p>
            <a:r>
              <a:rPr lang="nl-NL" dirty="0">
                <a:latin typeface="Calibri" panose="020F0502020204030204" pitchFamily="34" charset="0"/>
              </a:rPr>
              <a:t>Distribution is missing</a:t>
            </a:r>
          </a:p>
          <a:p>
            <a:r>
              <a:rPr lang="nl-NL" dirty="0" err="1">
                <a:latin typeface="Calibri" panose="020F0502020204030204" pitchFamily="34" charset="0"/>
              </a:rPr>
              <a:t>Funding</a:t>
            </a:r>
            <a:r>
              <a:rPr lang="nl-NL" dirty="0">
                <a:latin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</a:rPr>
              <a:t>for</a:t>
            </a:r>
            <a:r>
              <a:rPr lang="nl-NL" dirty="0">
                <a:latin typeface="Calibri" panose="020F0502020204030204" pitchFamily="34" charset="0"/>
              </a:rPr>
              <a:t> research </a:t>
            </a:r>
            <a:r>
              <a:rPr lang="nl-NL" dirty="0" err="1">
                <a:latin typeface="Calibri" panose="020F0502020204030204" pitchFamily="34" charset="0"/>
              </a:rPr>
              <a:t>and</a:t>
            </a:r>
            <a:r>
              <a:rPr lang="nl-NL" dirty="0">
                <a:latin typeface="Calibri" panose="020F0502020204030204" pitchFamily="34" charset="0"/>
              </a:rPr>
              <a:t> market-entry </a:t>
            </a:r>
            <a:r>
              <a:rPr lang="nl-NL" dirty="0" err="1">
                <a:latin typeface="Calibri" panose="020F0502020204030204" pitchFamily="34" charset="0"/>
              </a:rPr>
              <a:t>required</a:t>
            </a:r>
            <a:endParaRPr lang="nl-NL" dirty="0">
              <a:latin typeface="Calibri" panose="020F0502020204030204" pitchFamily="34" charset="0"/>
            </a:endParaRPr>
          </a:p>
          <a:p>
            <a:endParaRPr lang="nl-NL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697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0590" y="-21825"/>
            <a:ext cx="10971372" cy="1143265"/>
          </a:xfrm>
        </p:spPr>
        <p:txBody>
          <a:bodyPr/>
          <a:lstStyle/>
          <a:p>
            <a:r>
              <a:rPr lang="nl-NL" dirty="0">
                <a:latin typeface="Calibri" panose="020F0502020204030204" pitchFamily="34" charset="0"/>
              </a:rPr>
              <a:t>Next steps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2598" y="1053530"/>
            <a:ext cx="10971372" cy="4277715"/>
          </a:xfrm>
        </p:spPr>
        <p:txBody>
          <a:bodyPr/>
          <a:lstStyle/>
          <a:p>
            <a:r>
              <a:rPr lang="nl-NL" dirty="0" err="1">
                <a:latin typeface="Calibri" panose="020F0502020204030204" pitchFamily="34" charset="0"/>
              </a:rPr>
              <a:t>Teaming</a:t>
            </a:r>
            <a:r>
              <a:rPr lang="nl-NL" dirty="0">
                <a:latin typeface="Calibri" panose="020F0502020204030204" pitchFamily="34" charset="0"/>
              </a:rPr>
              <a:t>-up </a:t>
            </a:r>
            <a:r>
              <a:rPr lang="nl-NL" dirty="0" err="1">
                <a:latin typeface="Calibri" panose="020F0502020204030204" pitchFamily="34" charset="0"/>
              </a:rPr>
              <a:t>with</a:t>
            </a:r>
            <a:r>
              <a:rPr lang="nl-NL" dirty="0">
                <a:latin typeface="Calibri" panose="020F0502020204030204" pitchFamily="34" charset="0"/>
              </a:rPr>
              <a:t> Dutch </a:t>
            </a:r>
            <a:r>
              <a:rPr lang="nl-NL" dirty="0" err="1">
                <a:latin typeface="Calibri" panose="020F0502020204030204" pitchFamily="34" charset="0"/>
              </a:rPr>
              <a:t>and</a:t>
            </a:r>
            <a:r>
              <a:rPr lang="nl-NL" dirty="0">
                <a:latin typeface="Calibri" panose="020F0502020204030204" pitchFamily="34" charset="0"/>
              </a:rPr>
              <a:t> Chinese </a:t>
            </a:r>
            <a:r>
              <a:rPr lang="nl-NL" dirty="0" err="1">
                <a:latin typeface="Calibri" panose="020F0502020204030204" pitchFamily="34" charset="0"/>
              </a:rPr>
              <a:t>researching</a:t>
            </a:r>
            <a:r>
              <a:rPr lang="nl-NL" dirty="0">
                <a:latin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</a:rPr>
              <a:t>institutes</a:t>
            </a:r>
            <a:endParaRPr lang="nl-NL" dirty="0">
              <a:latin typeface="Calibri" panose="020F0502020204030204" pitchFamily="34" charset="0"/>
            </a:endParaRPr>
          </a:p>
          <a:p>
            <a:r>
              <a:rPr lang="nl-NL" dirty="0" err="1">
                <a:latin typeface="Calibri" panose="020F0502020204030204" pitchFamily="34" charset="0"/>
              </a:rPr>
              <a:t>Finding</a:t>
            </a:r>
            <a:r>
              <a:rPr lang="nl-NL" dirty="0">
                <a:latin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</a:rPr>
              <a:t>and</a:t>
            </a:r>
            <a:r>
              <a:rPr lang="nl-NL" dirty="0">
                <a:latin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</a:rPr>
              <a:t>selecting</a:t>
            </a:r>
            <a:r>
              <a:rPr lang="nl-NL" dirty="0">
                <a:latin typeface="Calibri" panose="020F0502020204030204" pitchFamily="34" charset="0"/>
              </a:rPr>
              <a:t> Chinese </a:t>
            </a:r>
            <a:r>
              <a:rPr lang="nl-NL" dirty="0" err="1">
                <a:latin typeface="Calibri" panose="020F0502020204030204" pitchFamily="34" charset="0"/>
              </a:rPr>
              <a:t>distribution</a:t>
            </a:r>
            <a:r>
              <a:rPr lang="nl-NL" dirty="0">
                <a:latin typeface="Calibri" panose="020F0502020204030204" pitchFamily="34" charset="0"/>
              </a:rPr>
              <a:t> partner(s) </a:t>
            </a:r>
            <a:r>
              <a:rPr lang="nl-NL" dirty="0" err="1">
                <a:latin typeface="Calibri" panose="020F0502020204030204" pitchFamily="34" charset="0"/>
              </a:rPr>
              <a:t>for</a:t>
            </a:r>
            <a:r>
              <a:rPr lang="nl-NL" dirty="0">
                <a:latin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</a:rPr>
              <a:t>dairy</a:t>
            </a:r>
            <a:r>
              <a:rPr lang="nl-NL" dirty="0">
                <a:latin typeface="Calibri" panose="020F0502020204030204" pitchFamily="34" charset="0"/>
              </a:rPr>
              <a:t>, </a:t>
            </a:r>
            <a:r>
              <a:rPr lang="nl-NL" dirty="0" err="1">
                <a:latin typeface="Calibri" panose="020F0502020204030204" pitchFamily="34" charset="0"/>
              </a:rPr>
              <a:t>pig</a:t>
            </a:r>
            <a:r>
              <a:rPr lang="nl-NL" dirty="0">
                <a:latin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</a:rPr>
              <a:t>and</a:t>
            </a:r>
            <a:r>
              <a:rPr lang="nl-NL" dirty="0">
                <a:latin typeface="Calibri" panose="020F0502020204030204" pitchFamily="34" charset="0"/>
              </a:rPr>
              <a:t> biogas </a:t>
            </a:r>
            <a:r>
              <a:rPr lang="nl-NL" dirty="0" err="1">
                <a:latin typeface="Calibri" panose="020F0502020204030204" pitchFamily="34" charset="0"/>
              </a:rPr>
              <a:t>industry</a:t>
            </a:r>
            <a:endParaRPr lang="nl-NL" dirty="0">
              <a:latin typeface="Calibri" panose="020F0502020204030204" pitchFamily="34" charset="0"/>
            </a:endParaRPr>
          </a:p>
          <a:p>
            <a:r>
              <a:rPr lang="nl-NL" dirty="0" err="1">
                <a:latin typeface="Calibri" panose="020F0502020204030204" pitchFamily="34" charset="0"/>
              </a:rPr>
              <a:t>Selecting</a:t>
            </a:r>
            <a:r>
              <a:rPr lang="nl-NL" dirty="0">
                <a:latin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</a:rPr>
              <a:t>the</a:t>
            </a:r>
            <a:r>
              <a:rPr lang="nl-NL" dirty="0">
                <a:latin typeface="Calibri" panose="020F0502020204030204" pitchFamily="34" charset="0"/>
              </a:rPr>
              <a:t> right </a:t>
            </a:r>
            <a:r>
              <a:rPr lang="nl-NL" dirty="0" err="1">
                <a:latin typeface="Calibri" panose="020F0502020204030204" pitchFamily="34" charset="0"/>
              </a:rPr>
              <a:t>products</a:t>
            </a:r>
            <a:r>
              <a:rPr lang="nl-NL" dirty="0">
                <a:latin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</a:rPr>
              <a:t>from</a:t>
            </a:r>
            <a:r>
              <a:rPr lang="nl-NL" dirty="0">
                <a:latin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</a:rPr>
              <a:t>existing</a:t>
            </a:r>
            <a:r>
              <a:rPr lang="nl-NL" dirty="0">
                <a:latin typeface="Calibri" panose="020F0502020204030204" pitchFamily="34" charset="0"/>
              </a:rPr>
              <a:t> product-range</a:t>
            </a:r>
          </a:p>
          <a:p>
            <a:r>
              <a:rPr lang="nl-NL" dirty="0" err="1">
                <a:latin typeface="Calibri" panose="020F0502020204030204" pitchFamily="34" charset="0"/>
              </a:rPr>
              <a:t>Introducting</a:t>
            </a:r>
            <a:r>
              <a:rPr lang="nl-NL" dirty="0">
                <a:latin typeface="Calibri" panose="020F0502020204030204" pitchFamily="34" charset="0"/>
              </a:rPr>
              <a:t> first </a:t>
            </a:r>
            <a:r>
              <a:rPr lang="nl-NL" dirty="0" err="1">
                <a:latin typeface="Calibri" panose="020F0502020204030204" pitchFamily="34" charset="0"/>
              </a:rPr>
              <a:t>products</a:t>
            </a:r>
            <a:r>
              <a:rPr lang="nl-NL" dirty="0">
                <a:latin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</a:rPr>
              <a:t>to</a:t>
            </a:r>
            <a:r>
              <a:rPr lang="nl-NL" dirty="0">
                <a:latin typeface="Calibri" panose="020F0502020204030204" pitchFamily="34" charset="0"/>
              </a:rPr>
              <a:t> Chinese market in a Pilot project</a:t>
            </a:r>
          </a:p>
          <a:p>
            <a:r>
              <a:rPr lang="nl-NL" dirty="0" err="1">
                <a:latin typeface="Calibri" panose="020F0502020204030204" pitchFamily="34" charset="0"/>
              </a:rPr>
              <a:t>Find</a:t>
            </a:r>
            <a:r>
              <a:rPr lang="nl-NL" dirty="0">
                <a:latin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</a:rPr>
              <a:t>funding</a:t>
            </a:r>
            <a:r>
              <a:rPr lang="nl-NL" dirty="0">
                <a:latin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</a:rPr>
              <a:t>for</a:t>
            </a:r>
            <a:r>
              <a:rPr lang="nl-NL" dirty="0">
                <a:latin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</a:rPr>
              <a:t>required</a:t>
            </a:r>
            <a:r>
              <a:rPr lang="nl-NL" dirty="0">
                <a:latin typeface="Calibri" panose="020F0502020204030204" pitchFamily="34" charset="0"/>
              </a:rPr>
              <a:t> investment </a:t>
            </a:r>
            <a:r>
              <a:rPr lang="nl-NL" dirty="0" err="1">
                <a:latin typeface="Calibri" panose="020F0502020204030204" pitchFamily="34" charset="0"/>
              </a:rPr>
              <a:t>from</a:t>
            </a:r>
            <a:r>
              <a:rPr lang="nl-NL" dirty="0">
                <a:latin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</a:rPr>
              <a:t>both</a:t>
            </a:r>
            <a:r>
              <a:rPr lang="nl-NL" dirty="0">
                <a:latin typeface="Calibri" panose="020F0502020204030204" pitchFamily="34" charset="0"/>
              </a:rPr>
              <a:t> sides</a:t>
            </a:r>
          </a:p>
          <a:p>
            <a:r>
              <a:rPr lang="nl-NL" dirty="0">
                <a:latin typeface="Calibri" panose="020F0502020204030204" pitchFamily="34" charset="0"/>
              </a:rPr>
              <a:t>Support project </a:t>
            </a:r>
            <a:r>
              <a:rPr lang="nl-NL" dirty="0" err="1">
                <a:latin typeface="Calibri" panose="020F0502020204030204" pitchFamily="34" charset="0"/>
              </a:rPr>
              <a:t>with</a:t>
            </a:r>
            <a:r>
              <a:rPr lang="nl-NL" dirty="0">
                <a:latin typeface="Calibri" panose="020F0502020204030204" pitchFamily="34" charset="0"/>
              </a:rPr>
              <a:t> Dutch </a:t>
            </a:r>
            <a:r>
              <a:rPr lang="nl-NL" dirty="0" err="1">
                <a:latin typeface="Calibri" panose="020F0502020204030204" pitchFamily="34" charset="0"/>
              </a:rPr>
              <a:t>knowledge</a:t>
            </a:r>
            <a:r>
              <a:rPr lang="nl-NL" dirty="0">
                <a:latin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</a:rPr>
              <a:t>and</a:t>
            </a:r>
            <a:r>
              <a:rPr lang="nl-NL" dirty="0">
                <a:latin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</a:rPr>
              <a:t>experience</a:t>
            </a:r>
            <a:endParaRPr lang="nl-NL" dirty="0">
              <a:latin typeface="Calibri" panose="020F0502020204030204" pitchFamily="34" charset="0"/>
            </a:endParaRPr>
          </a:p>
          <a:p>
            <a:r>
              <a:rPr lang="nl-NL" dirty="0">
                <a:latin typeface="Calibri" panose="020F0502020204030204" pitchFamily="34" charset="0"/>
              </a:rPr>
              <a:t>Eventually, setting up local production of machines</a:t>
            </a:r>
          </a:p>
          <a:p>
            <a:endParaRPr lang="nl-NL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329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1255596" cy="791833"/>
          </a:xfrm>
        </p:spPr>
        <p:txBody>
          <a:bodyPr>
            <a:normAutofit/>
          </a:bodyPr>
          <a:lstStyle/>
          <a:p>
            <a:r>
              <a:rPr lang="en-US" altLang="zh-CN" sz="4000" dirty="0"/>
              <a:t>Project and aim</a:t>
            </a:r>
            <a:endParaRPr lang="zh-CN" altLang="en-US" sz="400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0" y="791833"/>
            <a:ext cx="4335400" cy="6067755"/>
          </a:xfrm>
        </p:spPr>
        <p:txBody>
          <a:bodyPr/>
          <a:lstStyle/>
          <a:p>
            <a:pPr lvl="0">
              <a:buFont typeface="Wingdings" panose="05000000000000000000" pitchFamily="2" charset="2"/>
              <a:buChar char="ü"/>
            </a:pPr>
            <a:r>
              <a:rPr lang="en-GB" altLang="zh-CN" sz="2000" dirty="0"/>
              <a:t>To build up a Sino-Dutch Consortium with companies and research institutions from two countries (achieved)</a:t>
            </a:r>
            <a:endParaRPr lang="zh-CN" altLang="zh-CN" sz="2000" dirty="0"/>
          </a:p>
          <a:p>
            <a:pPr lvl="0">
              <a:buFont typeface="Wingdings" panose="05000000000000000000" pitchFamily="2" charset="2"/>
              <a:buChar char="ü"/>
            </a:pPr>
            <a:r>
              <a:rPr lang="en-GB" altLang="zh-CN" sz="2000" dirty="0"/>
              <a:t>To organize field trips to Chinese and Dutch livestock farms to understand each other’s practice and situation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en-GB" altLang="zh-CN" sz="2000" dirty="0"/>
              <a:t> To identify what technology and infrastructural system can be adapted to China (achieved)</a:t>
            </a:r>
            <a:endParaRPr lang="zh-CN" altLang="zh-CN" sz="2000" dirty="0"/>
          </a:p>
          <a:p>
            <a:pPr lvl="0">
              <a:buFont typeface="Wingdings" panose="05000000000000000000" pitchFamily="2" charset="2"/>
              <a:buChar char="ü"/>
            </a:pPr>
            <a:r>
              <a:rPr lang="en-GB" altLang="zh-CN" sz="2000" dirty="0"/>
              <a:t>To aim at setting up a Sino-Dutch cooperation </a:t>
            </a:r>
            <a:r>
              <a:rPr lang="en-GB" altLang="zh-CN" sz="2000" dirty="0" err="1"/>
              <a:t>center</a:t>
            </a:r>
            <a:r>
              <a:rPr lang="en-GB" altLang="zh-CN" sz="2000" dirty="0"/>
              <a:t> to do the preparations for concrete design and adaptation of the systems and extension to markets. (achieved)</a:t>
            </a:r>
            <a:endParaRPr lang="zh-CN" altLang="zh-CN" sz="2000" dirty="0"/>
          </a:p>
          <a:p>
            <a:endParaRPr lang="zh-CN" altLang="en-US" dirty="0"/>
          </a:p>
        </p:txBody>
      </p:sp>
      <p:grpSp>
        <p:nvGrpSpPr>
          <p:cNvPr id="17" name="组合 16"/>
          <p:cNvGrpSpPr>
            <a:grpSpLocks noChangeAspect="1"/>
          </p:cNvGrpSpPr>
          <p:nvPr/>
        </p:nvGrpSpPr>
        <p:grpSpPr>
          <a:xfrm>
            <a:off x="4335400" y="791831"/>
            <a:ext cx="7202366" cy="5911463"/>
            <a:chOff x="4200499" y="791648"/>
            <a:chExt cx="7338769" cy="588650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47"/>
            <a:stretch/>
          </p:blipFill>
          <p:spPr>
            <a:xfrm>
              <a:off x="8599790" y="4433104"/>
              <a:ext cx="2939478" cy="2245047"/>
            </a:xfrm>
            <a:prstGeom prst="rect">
              <a:avLst/>
            </a:prstGeom>
          </p:spPr>
        </p:pic>
        <p:grpSp>
          <p:nvGrpSpPr>
            <p:cNvPr id="16" name="组合 15"/>
            <p:cNvGrpSpPr/>
            <p:nvPr/>
          </p:nvGrpSpPr>
          <p:grpSpPr>
            <a:xfrm>
              <a:off x="4200499" y="791648"/>
              <a:ext cx="7338769" cy="5886503"/>
              <a:chOff x="4200499" y="791648"/>
              <a:chExt cx="7338769" cy="5886503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00499" y="4611254"/>
                <a:ext cx="2309466" cy="2066897"/>
              </a:xfrm>
              <a:prstGeom prst="rect">
                <a:avLst/>
              </a:prstGeom>
            </p:spPr>
          </p:pic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03891" y="791649"/>
                <a:ext cx="2542386" cy="1967257"/>
              </a:xfrm>
              <a:prstGeom prst="rect">
                <a:avLst/>
              </a:prstGeom>
            </p:spPr>
          </p:pic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46276" y="791648"/>
                <a:ext cx="2382681" cy="1967258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5142"/>
              <a:stretch/>
            </p:blipFill>
            <p:spPr>
              <a:xfrm>
                <a:off x="4200499" y="2758906"/>
                <a:ext cx="2456554" cy="1852348"/>
              </a:xfrm>
              <a:prstGeom prst="rect">
                <a:avLst/>
              </a:prstGeom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50952" y="2277206"/>
                <a:ext cx="2888316" cy="2326164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43001" y="2754964"/>
                <a:ext cx="2164391" cy="1848406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807389" y="791648"/>
                <a:ext cx="2731879" cy="2048909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6519789" y="4601430"/>
                <a:ext cx="2066897" cy="2086545"/>
              </a:xfrm>
              <a:prstGeom prst="rect">
                <a:avLst/>
              </a:prstGeom>
            </p:spPr>
          </p:pic>
        </p:grp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2665"/>
            <a:ext cx="2664296" cy="50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959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1255596" cy="1353399"/>
          </a:xfrm>
        </p:spPr>
        <p:txBody>
          <a:bodyPr/>
          <a:lstStyle/>
          <a:p>
            <a:r>
              <a:rPr lang="en-US" altLang="zh-CN" sz="2900" dirty="0"/>
              <a:t>Popular manure treatment technologies in the Netherlands</a:t>
            </a:r>
            <a:br>
              <a:rPr lang="zh-CN" altLang="en-US" dirty="0"/>
            </a:br>
            <a:endParaRPr lang="zh-CN" altLang="en-US" dirty="0"/>
          </a:p>
        </p:txBody>
      </p:sp>
      <p:pic>
        <p:nvPicPr>
          <p:cNvPr id="30" name="图片占位符 29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" r="4892"/>
          <a:stretch>
            <a:fillRect/>
          </a:stretch>
        </p:blipFill>
        <p:spPr>
          <a:xfrm>
            <a:off x="534903" y="765498"/>
            <a:ext cx="3519089" cy="2449773"/>
          </a:xfrm>
        </p:spPr>
      </p:pic>
      <p:pic>
        <p:nvPicPr>
          <p:cNvPr id="31" name="图片占位符 30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2" r="8892"/>
          <a:stretch>
            <a:fillRect/>
          </a:stretch>
        </p:blipFill>
        <p:spPr>
          <a:xfrm>
            <a:off x="4295006" y="765498"/>
            <a:ext cx="3519089" cy="2500470"/>
          </a:xfrm>
        </p:spPr>
      </p:pic>
      <p:pic>
        <p:nvPicPr>
          <p:cNvPr id="32" name="图片占位符 31"/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" b="285"/>
          <a:stretch>
            <a:fillRect/>
          </a:stretch>
        </p:blipFill>
        <p:spPr>
          <a:xfrm>
            <a:off x="8204261" y="742838"/>
            <a:ext cx="3519089" cy="2507905"/>
          </a:xfrm>
        </p:spPr>
      </p:pic>
      <p:grpSp>
        <p:nvGrpSpPr>
          <p:cNvPr id="36" name="组合 35"/>
          <p:cNvGrpSpPr/>
          <p:nvPr/>
        </p:nvGrpSpPr>
        <p:grpSpPr>
          <a:xfrm>
            <a:off x="570493" y="3388122"/>
            <a:ext cx="11113292" cy="2533116"/>
            <a:chOff x="633548" y="3917185"/>
            <a:chExt cx="11114739" cy="2532530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548" y="3970033"/>
              <a:ext cx="3578636" cy="2479682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7616" y="3917185"/>
              <a:ext cx="3480671" cy="2532530"/>
            </a:xfrm>
            <a:prstGeom prst="rect">
              <a:avLst/>
            </a:prstGeom>
          </p:spPr>
        </p:pic>
      </p:grpSp>
      <p:pic>
        <p:nvPicPr>
          <p:cNvPr id="35" name="图片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151" y="3423962"/>
            <a:ext cx="3571604" cy="249664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2665"/>
            <a:ext cx="2664296" cy="50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421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占位符 12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90569"/>
            <a:ext cx="3875256" cy="3381704"/>
          </a:xfrm>
          <a:solidFill>
            <a:schemeClr val="tx2">
              <a:lumMod val="20000"/>
              <a:lumOff val="80000"/>
            </a:schemeClr>
          </a:solidFill>
        </p:spPr>
      </p:pic>
      <p:pic>
        <p:nvPicPr>
          <p:cNvPr id="15" name="图片占位符 14"/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000" y="398129"/>
            <a:ext cx="3715598" cy="3374144"/>
          </a:xfrm>
        </p:spPr>
      </p:pic>
      <p:sp>
        <p:nvSpPr>
          <p:cNvPr id="7" name="文本占位符 6"/>
          <p:cNvSpPr>
            <a:spLocks noGrp="1"/>
          </p:cNvSpPr>
          <p:nvPr>
            <p:ph type="body" sz="quarter" idx="19"/>
          </p:nvPr>
        </p:nvSpPr>
        <p:spPr>
          <a:xfrm>
            <a:off x="183696" y="1094153"/>
            <a:ext cx="3240040" cy="540197"/>
          </a:xfrm>
        </p:spPr>
        <p:txBody>
          <a:bodyPr/>
          <a:lstStyle/>
          <a:p>
            <a:r>
              <a:rPr lang="en-US" altLang="zh-CN" sz="1100" b="1" dirty="0"/>
              <a:t>Scenario1 slurry application to arable farms</a:t>
            </a:r>
            <a:endParaRPr lang="zh-CN" altLang="en-US" sz="1100" b="1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23"/>
          </p:nvPr>
        </p:nvSpPr>
        <p:spPr>
          <a:xfrm>
            <a:off x="31036" y="3772273"/>
            <a:ext cx="6355757" cy="3042694"/>
          </a:xfrm>
        </p:spPr>
        <p:txBody>
          <a:bodyPr>
            <a:normAutofit/>
          </a:bodyPr>
          <a:lstStyle/>
          <a:p>
            <a:r>
              <a:rPr lang="en-US" altLang="zh-CN" sz="2000" dirty="0" err="1">
                <a:solidFill>
                  <a:schemeClr val="tx1"/>
                </a:solidFill>
              </a:rPr>
              <a:t>Senario</a:t>
            </a:r>
            <a:r>
              <a:rPr lang="en-US" altLang="zh-CN" sz="2000" dirty="0">
                <a:solidFill>
                  <a:schemeClr val="tx1"/>
                </a:solidFill>
              </a:rPr>
              <a:t> 2 and 3 can almost suit any area, except the investment for facilities is relatively much higher than </a:t>
            </a:r>
            <a:r>
              <a:rPr lang="en-US" altLang="zh-CN" sz="2000" dirty="0" err="1">
                <a:solidFill>
                  <a:schemeClr val="tx1"/>
                </a:solidFill>
              </a:rPr>
              <a:t>Senario</a:t>
            </a:r>
            <a:r>
              <a:rPr lang="en-US" altLang="zh-CN" sz="2000" dirty="0">
                <a:solidFill>
                  <a:schemeClr val="tx1"/>
                </a:solidFill>
              </a:rPr>
              <a:t> 1.</a:t>
            </a:r>
          </a:p>
          <a:p>
            <a:r>
              <a:rPr lang="en-US" altLang="zh-CN" sz="2000" dirty="0" err="1">
                <a:solidFill>
                  <a:schemeClr val="tx1"/>
                </a:solidFill>
              </a:rPr>
              <a:t>Senario</a:t>
            </a:r>
            <a:r>
              <a:rPr lang="en-US" altLang="zh-CN" sz="2000" dirty="0">
                <a:solidFill>
                  <a:schemeClr val="tx1"/>
                </a:solidFill>
              </a:rPr>
              <a:t> 1 is basically the easiest and cheapest way for slurry treatment, however, it has relatively high request to topography, transportation, and availability and accessibility of arable farms.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24"/>
          </p:nvPr>
        </p:nvSpPr>
        <p:spPr>
          <a:xfrm>
            <a:off x="7750507" y="1004178"/>
            <a:ext cx="4084222" cy="360083"/>
          </a:xfrm>
        </p:spPr>
        <p:txBody>
          <a:bodyPr/>
          <a:lstStyle/>
          <a:p>
            <a:r>
              <a:rPr lang="en-US" altLang="zh-CN" sz="1100" b="1" dirty="0"/>
              <a:t>Scenario3 Reverse Osmosis system</a:t>
            </a:r>
            <a:endParaRPr lang="zh-CN" altLang="en-US" sz="1100" b="1" dirty="0"/>
          </a:p>
        </p:txBody>
      </p:sp>
      <p:pic>
        <p:nvPicPr>
          <p:cNvPr id="17" name="图片占位符 16"/>
          <p:cNvPicPr preferRelativeResize="0">
            <a:picLocks noGrp="1"/>
          </p:cNvPicPr>
          <p:nvPr>
            <p:ph type="pic" sz="quarter" idx="17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253" y="390569"/>
            <a:ext cx="3664742" cy="3381704"/>
          </a:xfrm>
          <a:solidFill>
            <a:schemeClr val="accent1">
              <a:lumMod val="40000"/>
              <a:lumOff val="60000"/>
            </a:schemeClr>
          </a:solidFill>
        </p:spPr>
      </p:pic>
      <p:sp>
        <p:nvSpPr>
          <p:cNvPr id="9" name="文本占位符 8"/>
          <p:cNvSpPr>
            <a:spLocks noGrp="1"/>
          </p:cNvSpPr>
          <p:nvPr>
            <p:ph type="body" sz="quarter" idx="21"/>
          </p:nvPr>
        </p:nvSpPr>
        <p:spPr>
          <a:xfrm>
            <a:off x="4825597" y="1094153"/>
            <a:ext cx="4281560" cy="360083"/>
          </a:xfrm>
        </p:spPr>
        <p:txBody>
          <a:bodyPr/>
          <a:lstStyle/>
          <a:p>
            <a:r>
              <a:rPr lang="en-US" altLang="zh-CN" sz="1100" b="1" dirty="0"/>
              <a:t>Scenario2 biological treatment</a:t>
            </a:r>
            <a:endParaRPr lang="zh-CN" altLang="en-US" sz="1100" b="1" dirty="0"/>
          </a:p>
        </p:txBody>
      </p:sp>
      <p:sp>
        <p:nvSpPr>
          <p:cNvPr id="4" name="文本框 3"/>
          <p:cNvSpPr txBox="1"/>
          <p:nvPr/>
        </p:nvSpPr>
        <p:spPr>
          <a:xfrm>
            <a:off x="11" y="67329"/>
            <a:ext cx="6601507" cy="323014"/>
          </a:xfrm>
          <a:prstGeom prst="rect">
            <a:avLst/>
          </a:prstGeom>
          <a:solidFill>
            <a:schemeClr val="bg1"/>
          </a:solidFill>
        </p:spPr>
        <p:txBody>
          <a:bodyPr wrap="square" lIns="91289" tIns="45645" rIns="91289" bIns="45645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zh-CN" sz="2000" dirty="0"/>
              <a:t>Slurry Management Scenarios identified for China</a:t>
            </a:r>
            <a:endParaRPr lang="zh-CN" altLang="en-US" sz="2000" dirty="0" err="1"/>
          </a:p>
        </p:txBody>
      </p:sp>
      <p:pic>
        <p:nvPicPr>
          <p:cNvPr id="19" name="图片 18" descr="china map marked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235" y="3779833"/>
            <a:ext cx="4870375" cy="3079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2665"/>
            <a:ext cx="2664296" cy="50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36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182865" y="3385240"/>
            <a:ext cx="11692671" cy="1138622"/>
          </a:xfrm>
          <a:prstGeom prst="rect">
            <a:avLst/>
          </a:prstGeom>
          <a:solidFill>
            <a:srgbClr val="FFC000"/>
          </a:solidFill>
        </p:spPr>
        <p:txBody>
          <a:bodyPr wrap="square" lIns="91289" tIns="45645" rIns="91289" bIns="45645">
            <a:spAutoFit/>
          </a:bodyPr>
          <a:lstStyle/>
          <a:p>
            <a:pPr algn="ctr" defTabSz="913874" fontAlgn="base">
              <a:spcBef>
                <a:spcPct val="0"/>
              </a:spcBef>
              <a:spcAft>
                <a:spcPct val="0"/>
              </a:spcAft>
            </a:pPr>
            <a:endParaRPr lang="nl-NL" sz="1800" b="1" dirty="0">
              <a:solidFill>
                <a:srgbClr val="0000FF"/>
              </a:solidFill>
              <a:latin typeface="Calibri" pitchFamily="34" charset="0"/>
              <a:cs typeface="Arial" charset="0"/>
            </a:endParaRPr>
          </a:p>
          <a:p>
            <a:pPr algn="ctr" defTabSz="913874" fontAlgn="base">
              <a:spcBef>
                <a:spcPct val="0"/>
              </a:spcBef>
              <a:spcAft>
                <a:spcPct val="0"/>
              </a:spcAft>
            </a:pPr>
            <a:r>
              <a:rPr lang="nl-NL" sz="32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!!! 40 </a:t>
            </a:r>
            <a:r>
              <a:rPr lang="nl-NL" sz="3200" b="1" dirty="0" err="1">
                <a:solidFill>
                  <a:srgbClr val="0000FF"/>
                </a:solidFill>
                <a:latin typeface="Calibri" pitchFamily="34" charset="0"/>
                <a:cs typeface="Arial" charset="0"/>
              </a:rPr>
              <a:t>years</a:t>
            </a:r>
            <a:r>
              <a:rPr lang="nl-NL" sz="32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 of </a:t>
            </a:r>
            <a:r>
              <a:rPr lang="nl-NL" sz="3200" b="1" dirty="0" err="1">
                <a:solidFill>
                  <a:srgbClr val="0000FF"/>
                </a:solidFill>
                <a:latin typeface="Calibri" pitchFamily="34" charset="0"/>
                <a:cs typeface="Arial" charset="0"/>
              </a:rPr>
              <a:t>experience</a:t>
            </a:r>
            <a:r>
              <a:rPr lang="nl-NL" sz="32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 in </a:t>
            </a:r>
            <a:r>
              <a:rPr lang="nl-NL" sz="3200" b="1" dirty="0" err="1">
                <a:solidFill>
                  <a:srgbClr val="0000FF"/>
                </a:solidFill>
                <a:latin typeface="Calibri" pitchFamily="34" charset="0"/>
                <a:cs typeface="Arial" charset="0"/>
              </a:rPr>
              <a:t>manure</a:t>
            </a:r>
            <a:r>
              <a:rPr lang="nl-NL" sz="32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 </a:t>
            </a:r>
            <a:r>
              <a:rPr lang="nl-NL" sz="3200" b="1" dirty="0" err="1">
                <a:solidFill>
                  <a:srgbClr val="0000FF"/>
                </a:solidFill>
                <a:latin typeface="Calibri" pitchFamily="34" charset="0"/>
                <a:cs typeface="Arial" charset="0"/>
              </a:rPr>
              <a:t>injection</a:t>
            </a:r>
            <a:r>
              <a:rPr lang="nl-NL" sz="32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 !!!</a:t>
            </a:r>
          </a:p>
          <a:p>
            <a:pPr algn="ctr" defTabSz="913874" fontAlgn="base">
              <a:spcBef>
                <a:spcPct val="0"/>
              </a:spcBef>
              <a:spcAft>
                <a:spcPct val="0"/>
              </a:spcAft>
            </a:pPr>
            <a:endParaRPr lang="nl-NL" sz="1800" b="1" dirty="0">
              <a:solidFill>
                <a:srgbClr val="0000FF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86" y="4321530"/>
            <a:ext cx="1949396" cy="1462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107" y="0"/>
            <a:ext cx="3107307" cy="206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21945"/>
            <a:ext cx="12190413" cy="1103059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89" tIns="45645" rIns="91289" bIns="45645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GB" b="1" dirty="0">
                <a:latin typeface="+mj-lt"/>
              </a:rPr>
              <a:t>Company introduction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550198" y="866894"/>
            <a:ext cx="11052283" cy="2169673"/>
          </a:xfrm>
          <a:prstGeom prst="rect">
            <a:avLst/>
          </a:prstGeom>
          <a:noFill/>
        </p:spPr>
        <p:txBody>
          <a:bodyPr wrap="square" lIns="91289" tIns="45645" rIns="91289" bIns="45645" rtlCol="0">
            <a:spAutoFit/>
          </a:bodyPr>
          <a:lstStyle/>
          <a:p>
            <a:pPr marL="285585" indent="-285585" defTabSz="91387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sz="1500" dirty="0" err="1">
                <a:solidFill>
                  <a:srgbClr val="000000"/>
                </a:solidFill>
                <a:cs typeface="Arial" charset="0"/>
              </a:rPr>
              <a:t>Ownership</a:t>
            </a:r>
            <a:r>
              <a:rPr lang="nl-NL" sz="1500" dirty="0">
                <a:solidFill>
                  <a:srgbClr val="000000"/>
                </a:solidFill>
                <a:cs typeface="Arial" charset="0"/>
              </a:rPr>
              <a:t>:		100% family </a:t>
            </a:r>
            <a:r>
              <a:rPr lang="nl-NL" sz="1500" dirty="0" err="1">
                <a:solidFill>
                  <a:srgbClr val="000000"/>
                </a:solidFill>
                <a:cs typeface="Arial" charset="0"/>
              </a:rPr>
              <a:t>owned</a:t>
            </a:r>
            <a:r>
              <a:rPr lang="nl-NL" sz="1500" dirty="0">
                <a:solidFill>
                  <a:srgbClr val="000000"/>
                </a:solidFill>
                <a:cs typeface="Arial" charset="0"/>
              </a:rPr>
              <a:t> company (mr Walter Veenhuis)</a:t>
            </a:r>
          </a:p>
          <a:p>
            <a:pPr marL="285585" indent="-285585" defTabSz="91387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sz="1500" dirty="0" err="1">
                <a:solidFill>
                  <a:srgbClr val="000000"/>
                </a:solidFill>
                <a:cs typeface="Arial" charset="0"/>
              </a:rPr>
              <a:t>Size</a:t>
            </a:r>
            <a:r>
              <a:rPr lang="nl-NL" sz="1500" dirty="0">
                <a:solidFill>
                  <a:srgbClr val="000000"/>
                </a:solidFill>
                <a:cs typeface="Arial" charset="0"/>
              </a:rPr>
              <a:t>:			50 fte</a:t>
            </a:r>
          </a:p>
          <a:p>
            <a:pPr marL="285585" indent="-285585" defTabSz="91387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sz="1500" dirty="0" err="1">
                <a:solidFill>
                  <a:srgbClr val="000000"/>
                </a:solidFill>
                <a:cs typeface="Arial" charset="0"/>
              </a:rPr>
              <a:t>Main</a:t>
            </a:r>
            <a:r>
              <a:rPr lang="nl-NL" sz="15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nl-NL" sz="1500" dirty="0" err="1">
                <a:solidFill>
                  <a:srgbClr val="000000"/>
                </a:solidFill>
                <a:cs typeface="Arial" charset="0"/>
              </a:rPr>
              <a:t>activities</a:t>
            </a:r>
            <a:r>
              <a:rPr lang="nl-NL" sz="1500" dirty="0">
                <a:solidFill>
                  <a:srgbClr val="000000"/>
                </a:solidFill>
                <a:cs typeface="Arial" charset="0"/>
              </a:rPr>
              <a:t>: 		Machines </a:t>
            </a:r>
            <a:r>
              <a:rPr lang="nl-NL" sz="1500" dirty="0" err="1">
                <a:solidFill>
                  <a:srgbClr val="000000"/>
                </a:solidFill>
                <a:cs typeface="Arial" charset="0"/>
              </a:rPr>
              <a:t>for</a:t>
            </a:r>
            <a:r>
              <a:rPr lang="nl-NL" sz="1500" dirty="0">
                <a:solidFill>
                  <a:srgbClr val="000000"/>
                </a:solidFill>
                <a:cs typeface="Arial" charset="0"/>
              </a:rPr>
              <a:t>:</a:t>
            </a:r>
          </a:p>
          <a:p>
            <a:pPr marL="3027204" lvl="6" indent="-285585" defTabSz="913874">
              <a:buFont typeface="Arial" panose="020B0604020202020204" pitchFamily="34" charset="0"/>
              <a:buChar char="•"/>
            </a:pPr>
            <a:r>
              <a:rPr lang="nl-NL" sz="1500" dirty="0" err="1">
                <a:solidFill>
                  <a:srgbClr val="000000"/>
                </a:solidFill>
                <a:cs typeface="Arial" charset="0"/>
              </a:rPr>
              <a:t>Manure</a:t>
            </a:r>
            <a:r>
              <a:rPr lang="nl-NL" sz="1500" dirty="0">
                <a:solidFill>
                  <a:srgbClr val="000000"/>
                </a:solidFill>
                <a:cs typeface="Arial" charset="0"/>
              </a:rPr>
              <a:t> transportation</a:t>
            </a:r>
          </a:p>
          <a:p>
            <a:pPr marL="3027204" lvl="6" indent="-285585" defTabSz="913874">
              <a:buFont typeface="Arial" panose="020B0604020202020204" pitchFamily="34" charset="0"/>
              <a:buChar char="•"/>
            </a:pPr>
            <a:r>
              <a:rPr lang="nl-NL" sz="1500" dirty="0" err="1">
                <a:solidFill>
                  <a:srgbClr val="000000"/>
                </a:solidFill>
                <a:cs typeface="Arial" charset="0"/>
              </a:rPr>
              <a:t>Manure</a:t>
            </a:r>
            <a:r>
              <a:rPr lang="nl-NL" sz="15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nl-NL" sz="1500" dirty="0" err="1">
                <a:solidFill>
                  <a:srgbClr val="000000"/>
                </a:solidFill>
                <a:cs typeface="Arial" charset="0"/>
              </a:rPr>
              <a:t>application</a:t>
            </a:r>
            <a:r>
              <a:rPr lang="nl-NL" sz="1500" dirty="0">
                <a:solidFill>
                  <a:srgbClr val="000000"/>
                </a:solidFill>
                <a:cs typeface="Arial" charset="0"/>
              </a:rPr>
              <a:t>  </a:t>
            </a:r>
            <a:r>
              <a:rPr lang="nl-NL" sz="1500" dirty="0" err="1">
                <a:solidFill>
                  <a:srgbClr val="000000"/>
                </a:solidFill>
                <a:cs typeface="Arial" charset="0"/>
              </a:rPr>
              <a:t>and</a:t>
            </a:r>
            <a:r>
              <a:rPr lang="nl-NL" sz="15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nl-NL" sz="1500" dirty="0" err="1">
                <a:solidFill>
                  <a:srgbClr val="000000"/>
                </a:solidFill>
                <a:cs typeface="Arial" charset="0"/>
              </a:rPr>
              <a:t>injection</a:t>
            </a:r>
            <a:endParaRPr lang="nl-NL" sz="1500" dirty="0">
              <a:solidFill>
                <a:srgbClr val="000000"/>
              </a:solidFill>
              <a:cs typeface="Arial" charset="0"/>
            </a:endParaRPr>
          </a:p>
          <a:p>
            <a:pPr marL="3027204" lvl="6" indent="-285585" defTabSz="913874">
              <a:buFont typeface="Arial" panose="020B0604020202020204" pitchFamily="34" charset="0"/>
              <a:buChar char="•"/>
            </a:pPr>
            <a:r>
              <a:rPr lang="nl-NL" sz="1500" dirty="0" err="1">
                <a:solidFill>
                  <a:srgbClr val="000000"/>
                </a:solidFill>
                <a:cs typeface="Arial" charset="0"/>
              </a:rPr>
              <a:t>Manure</a:t>
            </a:r>
            <a:r>
              <a:rPr lang="nl-NL" sz="1500" dirty="0">
                <a:solidFill>
                  <a:srgbClr val="000000"/>
                </a:solidFill>
                <a:cs typeface="Arial" charset="0"/>
              </a:rPr>
              <a:t> treatment (</a:t>
            </a:r>
            <a:r>
              <a:rPr lang="nl-NL" sz="1500" dirty="0" err="1">
                <a:solidFill>
                  <a:srgbClr val="000000"/>
                </a:solidFill>
                <a:cs typeface="Arial" charset="0"/>
              </a:rPr>
              <a:t>separation</a:t>
            </a:r>
            <a:r>
              <a:rPr lang="nl-NL" sz="15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nl-NL" sz="1500" dirty="0" err="1">
                <a:solidFill>
                  <a:srgbClr val="000000"/>
                </a:solidFill>
                <a:cs typeface="Arial" charset="0"/>
              </a:rPr>
              <a:t>and</a:t>
            </a:r>
            <a:r>
              <a:rPr lang="nl-NL" sz="15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nl-NL" sz="1500" dirty="0" err="1">
                <a:solidFill>
                  <a:srgbClr val="000000"/>
                </a:solidFill>
                <a:cs typeface="Arial" charset="0"/>
              </a:rPr>
              <a:t>composting</a:t>
            </a:r>
            <a:r>
              <a:rPr lang="nl-NL" sz="1500" dirty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marL="3027204" lvl="6" indent="-285585" defTabSz="913874">
              <a:buFont typeface="Arial" panose="020B0604020202020204" pitchFamily="34" charset="0"/>
              <a:buChar char="•"/>
            </a:pPr>
            <a:r>
              <a:rPr lang="nl-NL" sz="1500" dirty="0" err="1">
                <a:solidFill>
                  <a:srgbClr val="000000"/>
                </a:solidFill>
                <a:cs typeface="Arial" charset="0"/>
              </a:rPr>
              <a:t>Realtime</a:t>
            </a:r>
            <a:r>
              <a:rPr lang="nl-NL" sz="15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nl-NL" sz="1500" dirty="0" err="1">
                <a:solidFill>
                  <a:srgbClr val="000000"/>
                </a:solidFill>
                <a:cs typeface="Arial" charset="0"/>
              </a:rPr>
              <a:t>manure</a:t>
            </a:r>
            <a:r>
              <a:rPr lang="nl-NL" sz="1500" dirty="0">
                <a:solidFill>
                  <a:srgbClr val="000000"/>
                </a:solidFill>
                <a:cs typeface="Arial" charset="0"/>
              </a:rPr>
              <a:t> analyses </a:t>
            </a:r>
            <a:r>
              <a:rPr lang="nl-NL" sz="1500" dirty="0" err="1">
                <a:solidFill>
                  <a:srgbClr val="000000"/>
                </a:solidFill>
                <a:cs typeface="Arial" charset="0"/>
              </a:rPr>
              <a:t>by</a:t>
            </a:r>
            <a:r>
              <a:rPr lang="nl-NL" sz="1500" dirty="0">
                <a:solidFill>
                  <a:srgbClr val="000000"/>
                </a:solidFill>
                <a:cs typeface="Arial" charset="0"/>
              </a:rPr>
              <a:t> NIRS </a:t>
            </a:r>
            <a:r>
              <a:rPr lang="nl-NL" sz="1500" dirty="0" err="1">
                <a:solidFill>
                  <a:srgbClr val="000000"/>
                </a:solidFill>
                <a:cs typeface="Arial" charset="0"/>
              </a:rPr>
              <a:t>technology</a:t>
            </a:r>
            <a:endParaRPr lang="nl-NL" sz="1500" dirty="0">
              <a:solidFill>
                <a:srgbClr val="000000"/>
              </a:solidFill>
              <a:cs typeface="Arial" charset="0"/>
            </a:endParaRPr>
          </a:p>
          <a:p>
            <a:pPr marL="285585" indent="-285585" defTabSz="91387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sz="1500" dirty="0" err="1">
                <a:solidFill>
                  <a:srgbClr val="000000"/>
                </a:solidFill>
                <a:cs typeface="Arial" charset="0"/>
              </a:rPr>
              <a:t>Main</a:t>
            </a:r>
            <a:r>
              <a:rPr lang="nl-NL" sz="1500" dirty="0">
                <a:solidFill>
                  <a:srgbClr val="000000"/>
                </a:solidFill>
                <a:cs typeface="Arial" charset="0"/>
              </a:rPr>
              <a:t> sales-</a:t>
            </a:r>
            <a:r>
              <a:rPr lang="nl-NL" sz="1500" dirty="0" err="1">
                <a:solidFill>
                  <a:srgbClr val="000000"/>
                </a:solidFill>
                <a:cs typeface="Arial" charset="0"/>
              </a:rPr>
              <a:t>areas</a:t>
            </a:r>
            <a:r>
              <a:rPr lang="nl-NL" sz="1500" dirty="0">
                <a:solidFill>
                  <a:srgbClr val="000000"/>
                </a:solidFill>
                <a:cs typeface="Arial" charset="0"/>
              </a:rPr>
              <a:t>:	Benelux, Germany, United </a:t>
            </a:r>
            <a:r>
              <a:rPr lang="nl-NL" sz="1500" dirty="0" err="1">
                <a:solidFill>
                  <a:srgbClr val="000000"/>
                </a:solidFill>
                <a:cs typeface="Arial" charset="0"/>
              </a:rPr>
              <a:t>Kingdom</a:t>
            </a:r>
            <a:r>
              <a:rPr lang="nl-NL" sz="1500" dirty="0">
                <a:solidFill>
                  <a:srgbClr val="000000"/>
                </a:solidFill>
                <a:cs typeface="Arial" charset="0"/>
              </a:rPr>
              <a:t>, USA </a:t>
            </a:r>
            <a:r>
              <a:rPr lang="nl-NL" sz="1500" dirty="0" err="1">
                <a:solidFill>
                  <a:srgbClr val="000000"/>
                </a:solidFill>
                <a:cs typeface="Arial" charset="0"/>
              </a:rPr>
              <a:t>and</a:t>
            </a:r>
            <a:r>
              <a:rPr lang="nl-NL" sz="1500" dirty="0">
                <a:solidFill>
                  <a:srgbClr val="000000"/>
                </a:solidFill>
                <a:cs typeface="Arial" charset="0"/>
              </a:rPr>
              <a:t> Canada</a:t>
            </a:r>
          </a:p>
          <a:p>
            <a:pPr marL="285585" indent="-285585" defTabSz="913874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sz="1500" dirty="0">
                <a:solidFill>
                  <a:srgbClr val="000000"/>
                </a:solidFill>
                <a:cs typeface="Arial" charset="0"/>
              </a:rPr>
              <a:t>Full-range </a:t>
            </a:r>
            <a:r>
              <a:rPr lang="nl-NL" sz="1500" dirty="0" err="1">
                <a:solidFill>
                  <a:srgbClr val="000000"/>
                </a:solidFill>
                <a:cs typeface="Arial" charset="0"/>
              </a:rPr>
              <a:t>supplier</a:t>
            </a:r>
            <a:r>
              <a:rPr lang="nl-NL" sz="1500" dirty="0">
                <a:solidFill>
                  <a:srgbClr val="000000"/>
                </a:solidFill>
                <a:cs typeface="Arial" charset="0"/>
              </a:rPr>
              <a:t> of </a:t>
            </a:r>
            <a:r>
              <a:rPr lang="nl-NL" sz="1500" dirty="0" err="1">
                <a:solidFill>
                  <a:srgbClr val="000000"/>
                </a:solidFill>
                <a:cs typeface="Arial" charset="0"/>
              </a:rPr>
              <a:t>manure</a:t>
            </a:r>
            <a:r>
              <a:rPr lang="nl-NL" sz="1500" dirty="0">
                <a:solidFill>
                  <a:srgbClr val="000000"/>
                </a:solidFill>
                <a:cs typeface="Arial" charset="0"/>
              </a:rPr>
              <a:t>-handling equipment </a:t>
            </a:r>
            <a:r>
              <a:rPr lang="nl-NL" sz="1500" dirty="0" err="1">
                <a:solidFill>
                  <a:srgbClr val="000000"/>
                </a:solidFill>
                <a:cs typeface="Arial" charset="0"/>
              </a:rPr>
              <a:t>for</a:t>
            </a:r>
            <a:r>
              <a:rPr lang="nl-NL" sz="1500" dirty="0">
                <a:solidFill>
                  <a:srgbClr val="000000"/>
                </a:solidFill>
                <a:cs typeface="Arial" charset="0"/>
              </a:rPr>
              <a:t> liquid </a:t>
            </a:r>
            <a:r>
              <a:rPr lang="nl-NL" sz="1500" dirty="0" err="1">
                <a:solidFill>
                  <a:srgbClr val="000000"/>
                </a:solidFill>
                <a:cs typeface="Arial" charset="0"/>
              </a:rPr>
              <a:t>organic</a:t>
            </a:r>
            <a:r>
              <a:rPr lang="nl-NL" sz="15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nl-NL" sz="1500" dirty="0" err="1">
                <a:solidFill>
                  <a:srgbClr val="000000"/>
                </a:solidFill>
                <a:cs typeface="Arial" charset="0"/>
              </a:rPr>
              <a:t>manure</a:t>
            </a:r>
            <a:endParaRPr lang="nl-NL" sz="15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88" y="3455939"/>
            <a:ext cx="709301" cy="795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0" t="17463" r="10721" b="10094"/>
          <a:stretch/>
        </p:blipFill>
        <p:spPr>
          <a:xfrm>
            <a:off x="11146686" y="3452824"/>
            <a:ext cx="661733" cy="798466"/>
          </a:xfrm>
          <a:prstGeom prst="rect">
            <a:avLst/>
          </a:prstGeom>
        </p:spPr>
      </p:pic>
      <p:pic>
        <p:nvPicPr>
          <p:cNvPr id="24" name="Picture 3" descr="KMBT_C20020090310153743~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1" t="2520" r="1256" b="58557"/>
          <a:stretch/>
        </p:blipFill>
        <p:spPr bwMode="auto">
          <a:xfrm>
            <a:off x="233199" y="4521831"/>
            <a:ext cx="1787290" cy="10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604" y="4324465"/>
            <a:ext cx="1949396" cy="1462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161" y="4321547"/>
            <a:ext cx="1949396" cy="1462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559" y="4320665"/>
            <a:ext cx="1949396" cy="1462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667" y="4322069"/>
            <a:ext cx="1949396" cy="1462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064" y="4322907"/>
            <a:ext cx="1949396" cy="1462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4" descr="KMBT_C20020090310153313~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3" t="5915" r="4127" b="52796"/>
          <a:stretch/>
        </p:blipFill>
        <p:spPr bwMode="auto">
          <a:xfrm>
            <a:off x="2228259" y="4528206"/>
            <a:ext cx="1710177" cy="106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7" t="14759" r="10607"/>
          <a:stretch/>
        </p:blipFill>
        <p:spPr bwMode="auto">
          <a:xfrm>
            <a:off x="4178785" y="4528208"/>
            <a:ext cx="1704067" cy="107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6" descr="KMBT_C20020090310153624~1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6" t="1642" r="4474" b="52400"/>
          <a:stretch/>
        </p:blipFill>
        <p:spPr bwMode="auto">
          <a:xfrm>
            <a:off x="6133320" y="4528218"/>
            <a:ext cx="1698056" cy="1062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7" descr="KMBT_C20020090310153516~1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6" t="3216" r="1569" b="53039"/>
          <a:stretch/>
        </p:blipFill>
        <p:spPr bwMode="auto">
          <a:xfrm>
            <a:off x="8068433" y="4524079"/>
            <a:ext cx="1716984" cy="1065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8" descr="KMBT_C20020090310153652~1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0" t="3706" r="4642" b="54781"/>
          <a:stretch/>
        </p:blipFill>
        <p:spPr bwMode="auto">
          <a:xfrm>
            <a:off x="10015723" y="4504853"/>
            <a:ext cx="1708590" cy="1084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kstvak 36"/>
          <p:cNvSpPr txBox="1"/>
          <p:nvPr/>
        </p:nvSpPr>
        <p:spPr>
          <a:xfrm>
            <a:off x="233200" y="4486947"/>
            <a:ext cx="1631969" cy="276847"/>
          </a:xfrm>
          <a:prstGeom prst="rect">
            <a:avLst/>
          </a:prstGeom>
          <a:noFill/>
        </p:spPr>
        <p:txBody>
          <a:bodyPr wrap="square" lIns="91289" tIns="45645" rIns="91289" bIns="45645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3874" fontAlgn="base">
              <a:spcBef>
                <a:spcPct val="0"/>
              </a:spcBef>
              <a:spcAft>
                <a:spcPct val="0"/>
              </a:spcAft>
            </a:pPr>
            <a:r>
              <a:rPr lang="nl-NL" sz="1200" b="1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1975</a:t>
            </a:r>
          </a:p>
        </p:txBody>
      </p:sp>
      <p:sp>
        <p:nvSpPr>
          <p:cNvPr id="39" name="Tekstvak 38"/>
          <p:cNvSpPr txBox="1"/>
          <p:nvPr/>
        </p:nvSpPr>
        <p:spPr>
          <a:xfrm>
            <a:off x="2267366" y="4504847"/>
            <a:ext cx="1631969" cy="276847"/>
          </a:xfrm>
          <a:prstGeom prst="rect">
            <a:avLst/>
          </a:prstGeom>
          <a:noFill/>
        </p:spPr>
        <p:txBody>
          <a:bodyPr wrap="square" lIns="91289" tIns="45645" rIns="91289" bIns="45645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3874" fontAlgn="base">
              <a:spcBef>
                <a:spcPct val="0"/>
              </a:spcBef>
              <a:spcAft>
                <a:spcPct val="0"/>
              </a:spcAft>
            </a:pPr>
            <a:r>
              <a:rPr lang="nl-NL" sz="1200" b="1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1978</a:t>
            </a:r>
          </a:p>
        </p:txBody>
      </p:sp>
      <p:sp>
        <p:nvSpPr>
          <p:cNvPr id="40" name="Tekstvak 39"/>
          <p:cNvSpPr txBox="1"/>
          <p:nvPr/>
        </p:nvSpPr>
        <p:spPr>
          <a:xfrm>
            <a:off x="4219873" y="4530436"/>
            <a:ext cx="1631969" cy="276847"/>
          </a:xfrm>
          <a:prstGeom prst="rect">
            <a:avLst/>
          </a:prstGeom>
          <a:noFill/>
        </p:spPr>
        <p:txBody>
          <a:bodyPr wrap="square" lIns="91289" tIns="45645" rIns="91289" bIns="45645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3874" fontAlgn="base">
              <a:spcBef>
                <a:spcPct val="0"/>
              </a:spcBef>
              <a:spcAft>
                <a:spcPct val="0"/>
              </a:spcAft>
            </a:pPr>
            <a:r>
              <a:rPr lang="nl-NL" sz="1200" b="1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1982</a:t>
            </a:r>
          </a:p>
        </p:txBody>
      </p:sp>
      <p:sp>
        <p:nvSpPr>
          <p:cNvPr id="41" name="Tekstvak 40"/>
          <p:cNvSpPr txBox="1"/>
          <p:nvPr/>
        </p:nvSpPr>
        <p:spPr>
          <a:xfrm>
            <a:off x="6169270" y="4521086"/>
            <a:ext cx="1631969" cy="276847"/>
          </a:xfrm>
          <a:prstGeom prst="rect">
            <a:avLst/>
          </a:prstGeom>
          <a:noFill/>
        </p:spPr>
        <p:txBody>
          <a:bodyPr wrap="square" lIns="91289" tIns="45645" rIns="91289" bIns="45645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3874" fontAlgn="base">
              <a:spcBef>
                <a:spcPct val="0"/>
              </a:spcBef>
              <a:spcAft>
                <a:spcPct val="0"/>
              </a:spcAft>
            </a:pPr>
            <a:r>
              <a:rPr lang="nl-NL" sz="1200" b="1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1988</a:t>
            </a:r>
          </a:p>
        </p:txBody>
      </p:sp>
      <p:sp>
        <p:nvSpPr>
          <p:cNvPr id="42" name="Tekstvak 41"/>
          <p:cNvSpPr txBox="1"/>
          <p:nvPr/>
        </p:nvSpPr>
        <p:spPr>
          <a:xfrm>
            <a:off x="8110941" y="4512991"/>
            <a:ext cx="1631969" cy="276847"/>
          </a:xfrm>
          <a:prstGeom prst="rect">
            <a:avLst/>
          </a:prstGeom>
          <a:noFill/>
        </p:spPr>
        <p:txBody>
          <a:bodyPr wrap="square" lIns="91289" tIns="45645" rIns="91289" bIns="45645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3874" fontAlgn="base">
              <a:spcBef>
                <a:spcPct val="0"/>
              </a:spcBef>
              <a:spcAft>
                <a:spcPct val="0"/>
              </a:spcAft>
            </a:pPr>
            <a:r>
              <a:rPr lang="nl-NL" sz="1200" b="1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1992</a:t>
            </a:r>
          </a:p>
        </p:txBody>
      </p:sp>
      <p:sp>
        <p:nvSpPr>
          <p:cNvPr id="43" name="Tekstvak 42"/>
          <p:cNvSpPr txBox="1"/>
          <p:nvPr/>
        </p:nvSpPr>
        <p:spPr>
          <a:xfrm>
            <a:off x="10063775" y="4503432"/>
            <a:ext cx="1631969" cy="276847"/>
          </a:xfrm>
          <a:prstGeom prst="rect">
            <a:avLst/>
          </a:prstGeom>
          <a:noFill/>
        </p:spPr>
        <p:txBody>
          <a:bodyPr wrap="square" lIns="91289" tIns="45645" rIns="91289" bIns="45645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3874" fontAlgn="base">
              <a:spcBef>
                <a:spcPct val="0"/>
              </a:spcBef>
              <a:spcAft>
                <a:spcPct val="0"/>
              </a:spcAft>
            </a:pPr>
            <a:r>
              <a:rPr lang="nl-NL" sz="1200" b="1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1998 - 2016</a:t>
            </a:r>
          </a:p>
        </p:txBody>
      </p:sp>
    </p:spTree>
    <p:extLst>
      <p:ext uri="{BB962C8B-B14F-4D97-AF65-F5344CB8AC3E}">
        <p14:creationId xmlns:p14="http://schemas.microsoft.com/office/powerpoint/2010/main" val="168240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7" grpId="0"/>
      <p:bldP spid="39" grpId="0"/>
      <p:bldP spid="40" grpId="0"/>
      <p:bldP spid="41" grpId="0"/>
      <p:bldP spid="42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0" y="112986"/>
            <a:ext cx="2075056" cy="1174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4" y="3561766"/>
            <a:ext cx="2088232" cy="118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 descr="PBL_Emissiarm mestaanwenden geevalueerd.pdf (BEVEILIGD) - Adobe Acrobat Reader DC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7" t="24468" r="34438" b="27268"/>
          <a:stretch/>
        </p:blipFill>
        <p:spPr>
          <a:xfrm>
            <a:off x="59710" y="1287435"/>
            <a:ext cx="2075056" cy="1091348"/>
          </a:xfrm>
          <a:prstGeom prst="rect">
            <a:avLst/>
          </a:prstGeom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3" y="2378782"/>
            <a:ext cx="2087533" cy="118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4" y="4745147"/>
            <a:ext cx="2088232" cy="1183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Aanwendingstechnieken duit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" b="3427"/>
          <a:stretch>
            <a:fillRect/>
          </a:stretch>
        </p:blipFill>
        <p:spPr bwMode="auto">
          <a:xfrm>
            <a:off x="2608847" y="638423"/>
            <a:ext cx="9463023" cy="5095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5740" y="-170606"/>
            <a:ext cx="10972800" cy="1143000"/>
          </a:xfrm>
        </p:spPr>
        <p:txBody>
          <a:bodyPr/>
          <a:lstStyle/>
          <a:p>
            <a:r>
              <a:rPr lang="nl-NL" altLang="nl-NL" dirty="0">
                <a:latin typeface="Calibri" panose="020F0502020204030204" pitchFamily="34" charset="0"/>
              </a:rPr>
              <a:t>Efficiency of </a:t>
            </a:r>
            <a:r>
              <a:rPr lang="nl-NL" altLang="nl-NL" dirty="0" err="1">
                <a:latin typeface="Calibri" panose="020F0502020204030204" pitchFamily="34" charset="0"/>
              </a:rPr>
              <a:t>application</a:t>
            </a:r>
            <a:r>
              <a:rPr lang="nl-NL" altLang="nl-NL" dirty="0">
                <a:latin typeface="Calibri" panose="020F0502020204030204" pitchFamily="34" charset="0"/>
              </a:rPr>
              <a:t> </a:t>
            </a:r>
            <a:r>
              <a:rPr lang="nl-NL" altLang="nl-NL" dirty="0" err="1">
                <a:latin typeface="Calibri" panose="020F0502020204030204" pitchFamily="34" charset="0"/>
              </a:rPr>
              <a:t>methods</a:t>
            </a:r>
            <a:endParaRPr lang="en-US" altLang="nl-NL" dirty="0">
              <a:latin typeface="Calibri" panose="020F0502020204030204" pitchFamily="34" charset="0"/>
            </a:endParaRPr>
          </a:p>
        </p:txBody>
      </p:sp>
      <p:sp>
        <p:nvSpPr>
          <p:cNvPr id="19" name="Tekstvak 18"/>
          <p:cNvSpPr txBox="1"/>
          <p:nvPr/>
        </p:nvSpPr>
        <p:spPr>
          <a:xfrm rot="16200000">
            <a:off x="440007" y="2362481"/>
            <a:ext cx="4702210" cy="356116"/>
          </a:xfrm>
          <a:prstGeom prst="rect">
            <a:avLst/>
          </a:prstGeom>
          <a:solidFill>
            <a:schemeClr val="bg1"/>
          </a:solidFill>
        </p:spPr>
        <p:txBody>
          <a:bodyPr wrap="square" lIns="108830" tIns="54416" rIns="108830" bIns="54416" rtlCol="0">
            <a:spAutoFit/>
          </a:bodyPr>
          <a:lstStyle/>
          <a:p>
            <a:pPr defTabSz="1088502" fontAlgn="base">
              <a:spcBef>
                <a:spcPct val="0"/>
              </a:spcBef>
              <a:spcAft>
                <a:spcPct val="0"/>
              </a:spcAft>
            </a:pPr>
            <a:r>
              <a:rPr lang="nl-NL" sz="1600" dirty="0">
                <a:solidFill>
                  <a:srgbClr val="000000"/>
                </a:solidFill>
              </a:rPr>
              <a:t>% </a:t>
            </a:r>
            <a:r>
              <a:rPr lang="nl-NL" sz="1600" dirty="0" err="1">
                <a:solidFill>
                  <a:srgbClr val="000000"/>
                </a:solidFill>
              </a:rPr>
              <a:t>Utilization</a:t>
            </a:r>
            <a:r>
              <a:rPr lang="nl-NL" sz="1600" dirty="0">
                <a:solidFill>
                  <a:srgbClr val="000000"/>
                </a:solidFill>
              </a:rPr>
              <a:t> of N-</a:t>
            </a:r>
            <a:r>
              <a:rPr lang="nl-NL" sz="1600" dirty="0" err="1">
                <a:solidFill>
                  <a:srgbClr val="000000"/>
                </a:solidFill>
              </a:rPr>
              <a:t>mineral</a:t>
            </a:r>
            <a:endParaRPr lang="nl-NL" sz="1600" dirty="0">
              <a:solidFill>
                <a:srgbClr val="000000"/>
              </a:solidFill>
            </a:endParaRPr>
          </a:p>
        </p:txBody>
      </p:sp>
      <p:sp>
        <p:nvSpPr>
          <p:cNvPr id="20" name="Tekstvak 19"/>
          <p:cNvSpPr txBox="1"/>
          <p:nvPr/>
        </p:nvSpPr>
        <p:spPr>
          <a:xfrm rot="2051197">
            <a:off x="3859345" y="5011199"/>
            <a:ext cx="1224623" cy="663893"/>
          </a:xfrm>
          <a:prstGeom prst="rect">
            <a:avLst/>
          </a:prstGeom>
          <a:solidFill>
            <a:schemeClr val="bg1"/>
          </a:solidFill>
        </p:spPr>
        <p:txBody>
          <a:bodyPr wrap="square" lIns="108830" tIns="54416" rIns="108830" bIns="54416" rtlCol="0">
            <a:spAutoFit/>
          </a:bodyPr>
          <a:lstStyle/>
          <a:p>
            <a:pPr defTabSz="1088502" fontAlgn="base">
              <a:spcBef>
                <a:spcPct val="0"/>
              </a:spcBef>
              <a:spcAft>
                <a:spcPct val="0"/>
              </a:spcAft>
            </a:pPr>
            <a:r>
              <a:rPr lang="nl-NL" sz="1200" b="1" dirty="0" err="1">
                <a:solidFill>
                  <a:srgbClr val="000000"/>
                </a:solidFill>
              </a:rPr>
              <a:t>Splash-plate</a:t>
            </a:r>
            <a:r>
              <a:rPr lang="nl-NL" sz="1200" b="1" dirty="0">
                <a:solidFill>
                  <a:srgbClr val="000000"/>
                </a:solidFill>
              </a:rPr>
              <a:t>/</a:t>
            </a:r>
          </a:p>
          <a:p>
            <a:pPr defTabSz="1088502" fontAlgn="base">
              <a:spcBef>
                <a:spcPct val="0"/>
              </a:spcBef>
              <a:spcAft>
                <a:spcPct val="0"/>
              </a:spcAft>
            </a:pPr>
            <a:r>
              <a:rPr lang="nl-NL" sz="1200" b="1" dirty="0" err="1">
                <a:solidFill>
                  <a:srgbClr val="000000"/>
                </a:solidFill>
              </a:rPr>
              <a:t>surface</a:t>
            </a:r>
            <a:r>
              <a:rPr lang="nl-NL" sz="1200" b="1" dirty="0">
                <a:solidFill>
                  <a:srgbClr val="000000"/>
                </a:solidFill>
              </a:rPr>
              <a:t> </a:t>
            </a:r>
            <a:r>
              <a:rPr lang="nl-NL" sz="1200" b="1" dirty="0" err="1">
                <a:solidFill>
                  <a:srgbClr val="000000"/>
                </a:solidFill>
              </a:rPr>
              <a:t>spreading</a:t>
            </a:r>
            <a:endParaRPr lang="nl-NL" sz="1200" b="1" dirty="0">
              <a:solidFill>
                <a:srgbClr val="000000"/>
              </a:solidFill>
            </a:endParaRPr>
          </a:p>
        </p:txBody>
      </p:sp>
      <p:sp>
        <p:nvSpPr>
          <p:cNvPr id="21" name="Tekstvak 20"/>
          <p:cNvSpPr txBox="1"/>
          <p:nvPr/>
        </p:nvSpPr>
        <p:spPr>
          <a:xfrm rot="2103877">
            <a:off x="5187694" y="5132967"/>
            <a:ext cx="1410828" cy="294561"/>
          </a:xfrm>
          <a:prstGeom prst="rect">
            <a:avLst/>
          </a:prstGeom>
          <a:solidFill>
            <a:schemeClr val="bg1"/>
          </a:solidFill>
        </p:spPr>
        <p:txBody>
          <a:bodyPr wrap="square" lIns="108830" tIns="54416" rIns="108830" bIns="54416" rtlCol="0">
            <a:spAutoFit/>
          </a:bodyPr>
          <a:lstStyle/>
          <a:p>
            <a:pPr defTabSz="1088502" fontAlgn="base">
              <a:spcBef>
                <a:spcPct val="0"/>
              </a:spcBef>
              <a:spcAft>
                <a:spcPct val="0"/>
              </a:spcAft>
            </a:pPr>
            <a:r>
              <a:rPr lang="nl-NL" sz="1200" b="1" dirty="0" err="1">
                <a:solidFill>
                  <a:srgbClr val="000000"/>
                </a:solidFill>
              </a:rPr>
              <a:t>Trailing-hose</a:t>
            </a:r>
            <a:endParaRPr lang="nl-NL" sz="1200" b="1" dirty="0">
              <a:solidFill>
                <a:srgbClr val="000000"/>
              </a:solidFill>
            </a:endParaRPr>
          </a:p>
        </p:txBody>
      </p:sp>
      <p:sp>
        <p:nvSpPr>
          <p:cNvPr id="22" name="Tekstvak 21"/>
          <p:cNvSpPr txBox="1"/>
          <p:nvPr/>
        </p:nvSpPr>
        <p:spPr>
          <a:xfrm rot="2361475">
            <a:off x="6474784" y="5145403"/>
            <a:ext cx="1410828" cy="294561"/>
          </a:xfrm>
          <a:prstGeom prst="rect">
            <a:avLst/>
          </a:prstGeom>
          <a:solidFill>
            <a:schemeClr val="bg1"/>
          </a:solidFill>
        </p:spPr>
        <p:txBody>
          <a:bodyPr wrap="square" lIns="108830" tIns="54416" rIns="108830" bIns="54416" rtlCol="0">
            <a:spAutoFit/>
          </a:bodyPr>
          <a:lstStyle/>
          <a:p>
            <a:pPr defTabSz="1088502" fontAlgn="base">
              <a:spcBef>
                <a:spcPct val="0"/>
              </a:spcBef>
              <a:spcAft>
                <a:spcPct val="0"/>
              </a:spcAft>
            </a:pPr>
            <a:r>
              <a:rPr lang="nl-NL" sz="1200" b="1" dirty="0" err="1">
                <a:solidFill>
                  <a:srgbClr val="000000"/>
                </a:solidFill>
              </a:rPr>
              <a:t>Trailing-shoe</a:t>
            </a:r>
            <a:endParaRPr lang="nl-NL" sz="1200" b="1" dirty="0">
              <a:solidFill>
                <a:srgbClr val="000000"/>
              </a:solidFill>
            </a:endParaRPr>
          </a:p>
        </p:txBody>
      </p:sp>
      <p:sp>
        <p:nvSpPr>
          <p:cNvPr id="23" name="Tekstvak 22"/>
          <p:cNvSpPr txBox="1"/>
          <p:nvPr/>
        </p:nvSpPr>
        <p:spPr>
          <a:xfrm rot="2441272">
            <a:off x="7750281" y="5150223"/>
            <a:ext cx="1410828" cy="294561"/>
          </a:xfrm>
          <a:prstGeom prst="rect">
            <a:avLst/>
          </a:prstGeom>
          <a:solidFill>
            <a:schemeClr val="bg1"/>
          </a:solidFill>
        </p:spPr>
        <p:txBody>
          <a:bodyPr wrap="square" lIns="108830" tIns="54416" rIns="108830" bIns="54416" rtlCol="0">
            <a:spAutoFit/>
          </a:bodyPr>
          <a:lstStyle/>
          <a:p>
            <a:pPr defTabSz="1088502" fontAlgn="base">
              <a:spcBef>
                <a:spcPct val="0"/>
              </a:spcBef>
              <a:spcAft>
                <a:spcPct val="0"/>
              </a:spcAft>
            </a:pPr>
            <a:r>
              <a:rPr lang="nl-NL" sz="1200" b="1" dirty="0">
                <a:solidFill>
                  <a:srgbClr val="000000"/>
                </a:solidFill>
              </a:rPr>
              <a:t>Disc injector</a:t>
            </a:r>
          </a:p>
        </p:txBody>
      </p:sp>
      <p:sp>
        <p:nvSpPr>
          <p:cNvPr id="24" name="Tekstvak 23"/>
          <p:cNvSpPr txBox="1"/>
          <p:nvPr/>
        </p:nvSpPr>
        <p:spPr>
          <a:xfrm rot="2332355">
            <a:off x="9145702" y="5142357"/>
            <a:ext cx="1410828" cy="294561"/>
          </a:xfrm>
          <a:prstGeom prst="rect">
            <a:avLst/>
          </a:prstGeom>
          <a:solidFill>
            <a:schemeClr val="bg1"/>
          </a:solidFill>
        </p:spPr>
        <p:txBody>
          <a:bodyPr wrap="square" lIns="108830" tIns="54416" rIns="108830" bIns="54416" rtlCol="0">
            <a:spAutoFit/>
          </a:bodyPr>
          <a:lstStyle/>
          <a:p>
            <a:pPr defTabSz="1088502" fontAlgn="base">
              <a:spcBef>
                <a:spcPct val="0"/>
              </a:spcBef>
              <a:spcAft>
                <a:spcPct val="0"/>
              </a:spcAft>
            </a:pPr>
            <a:r>
              <a:rPr lang="nl-NL" sz="1200" b="1" dirty="0" err="1">
                <a:solidFill>
                  <a:srgbClr val="000000"/>
                </a:solidFill>
              </a:rPr>
              <a:t>Arable</a:t>
            </a:r>
            <a:r>
              <a:rPr lang="nl-NL" sz="1200" b="1" dirty="0">
                <a:solidFill>
                  <a:srgbClr val="000000"/>
                </a:solidFill>
              </a:rPr>
              <a:t> injector</a:t>
            </a:r>
          </a:p>
        </p:txBody>
      </p:sp>
      <p:sp>
        <p:nvSpPr>
          <p:cNvPr id="25" name="Tekstvak 24"/>
          <p:cNvSpPr txBox="1"/>
          <p:nvPr/>
        </p:nvSpPr>
        <p:spPr>
          <a:xfrm rot="2474106">
            <a:off x="10514913" y="5046604"/>
            <a:ext cx="1094977" cy="479227"/>
          </a:xfrm>
          <a:prstGeom prst="rect">
            <a:avLst/>
          </a:prstGeom>
          <a:solidFill>
            <a:schemeClr val="bg1"/>
          </a:solidFill>
        </p:spPr>
        <p:txBody>
          <a:bodyPr wrap="square" lIns="108830" tIns="54416" rIns="108830" bIns="54416" rtlCol="0">
            <a:spAutoFit/>
          </a:bodyPr>
          <a:lstStyle/>
          <a:p>
            <a:pPr defTabSz="1088502" fontAlgn="base">
              <a:spcBef>
                <a:spcPct val="0"/>
              </a:spcBef>
              <a:spcAft>
                <a:spcPct val="0"/>
              </a:spcAft>
            </a:pPr>
            <a:r>
              <a:rPr lang="nl-NL" sz="1200" b="1" dirty="0" err="1">
                <a:solidFill>
                  <a:srgbClr val="000000"/>
                </a:solidFill>
              </a:rPr>
              <a:t>Deep</a:t>
            </a:r>
            <a:r>
              <a:rPr lang="nl-NL" sz="1200" b="1" dirty="0">
                <a:solidFill>
                  <a:srgbClr val="000000"/>
                </a:solidFill>
              </a:rPr>
              <a:t>-leg </a:t>
            </a:r>
            <a:r>
              <a:rPr lang="nl-NL" sz="1200" b="1" dirty="0" err="1">
                <a:solidFill>
                  <a:srgbClr val="000000"/>
                </a:solidFill>
              </a:rPr>
              <a:t>injection</a:t>
            </a:r>
            <a:endParaRPr lang="nl-NL" sz="1200" b="1" dirty="0">
              <a:solidFill>
                <a:srgbClr val="000000"/>
              </a:solidFill>
            </a:endParaRPr>
          </a:p>
        </p:txBody>
      </p:sp>
      <p:sp>
        <p:nvSpPr>
          <p:cNvPr id="26" name="Tekstvak 3"/>
          <p:cNvSpPr txBox="1">
            <a:spLocks noChangeArrowheads="1"/>
          </p:cNvSpPr>
          <p:nvPr/>
        </p:nvSpPr>
        <p:spPr bwMode="auto">
          <a:xfrm>
            <a:off x="262561" y="6237311"/>
            <a:ext cx="1543909" cy="27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9" tIns="45695" rIns="91389" bIns="4569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nl-NL" sz="1200" dirty="0"/>
              <a:t>Source: WUR / PBL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46534" y="117426"/>
            <a:ext cx="2088232" cy="215444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nl-NL" sz="800" b="1" dirty="0"/>
              <a:t>Surface </a:t>
            </a:r>
            <a:r>
              <a:rPr lang="nl-NL" sz="800" b="1" dirty="0" err="1"/>
              <a:t>spreading</a:t>
            </a:r>
            <a:r>
              <a:rPr lang="nl-NL" sz="800" b="1" dirty="0"/>
              <a:t> </a:t>
            </a:r>
            <a:r>
              <a:rPr lang="nl-NL" sz="800" b="1" dirty="0" err="1"/>
              <a:t>with</a:t>
            </a:r>
            <a:r>
              <a:rPr lang="nl-NL" sz="800" b="1" dirty="0"/>
              <a:t> </a:t>
            </a:r>
            <a:r>
              <a:rPr lang="nl-NL" sz="800" b="1" dirty="0" err="1"/>
              <a:t>splash-plate</a:t>
            </a:r>
            <a:endParaRPr lang="nl-NL" sz="800" b="1" dirty="0"/>
          </a:p>
        </p:txBody>
      </p:sp>
      <p:sp>
        <p:nvSpPr>
          <p:cNvPr id="28" name="Tekstvak 27"/>
          <p:cNvSpPr txBox="1"/>
          <p:nvPr/>
        </p:nvSpPr>
        <p:spPr>
          <a:xfrm>
            <a:off x="46534" y="1275271"/>
            <a:ext cx="2088232" cy="215444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nl-NL" sz="800" b="1" dirty="0" err="1"/>
              <a:t>Deep</a:t>
            </a:r>
            <a:r>
              <a:rPr lang="nl-NL" sz="800" b="1" dirty="0"/>
              <a:t>-leg </a:t>
            </a:r>
            <a:r>
              <a:rPr lang="nl-NL" sz="800" b="1" dirty="0" err="1"/>
              <a:t>injection</a:t>
            </a:r>
            <a:endParaRPr lang="nl-NL" sz="800" b="1" dirty="0"/>
          </a:p>
        </p:txBody>
      </p:sp>
      <p:sp>
        <p:nvSpPr>
          <p:cNvPr id="29" name="Tekstvak 28"/>
          <p:cNvSpPr txBox="1"/>
          <p:nvPr/>
        </p:nvSpPr>
        <p:spPr>
          <a:xfrm>
            <a:off x="46534" y="2395880"/>
            <a:ext cx="2088232" cy="215444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nl-NL" sz="800" b="1" dirty="0" err="1"/>
              <a:t>Trailing-shoe</a:t>
            </a:r>
            <a:r>
              <a:rPr lang="nl-NL" sz="800" b="1" dirty="0"/>
              <a:t> applicator</a:t>
            </a:r>
          </a:p>
        </p:txBody>
      </p:sp>
      <p:sp>
        <p:nvSpPr>
          <p:cNvPr id="30" name="Tekstvak 29"/>
          <p:cNvSpPr txBox="1"/>
          <p:nvPr/>
        </p:nvSpPr>
        <p:spPr>
          <a:xfrm>
            <a:off x="46534" y="3560344"/>
            <a:ext cx="2088232" cy="215444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nl-NL" sz="800" b="1" dirty="0" err="1"/>
              <a:t>Shallow</a:t>
            </a:r>
            <a:r>
              <a:rPr lang="nl-NL" sz="800" b="1" dirty="0"/>
              <a:t> Disc-injector</a:t>
            </a:r>
          </a:p>
        </p:txBody>
      </p:sp>
      <p:sp>
        <p:nvSpPr>
          <p:cNvPr id="31" name="Tekstvak 30"/>
          <p:cNvSpPr txBox="1"/>
          <p:nvPr/>
        </p:nvSpPr>
        <p:spPr>
          <a:xfrm>
            <a:off x="46534" y="4745147"/>
            <a:ext cx="2088232" cy="215444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nl-NL" sz="800" b="1" dirty="0" err="1"/>
              <a:t>Arable</a:t>
            </a:r>
            <a:r>
              <a:rPr lang="nl-NL" sz="800" b="1" dirty="0"/>
              <a:t> injector</a:t>
            </a:r>
          </a:p>
        </p:txBody>
      </p:sp>
      <p:pic>
        <p:nvPicPr>
          <p:cNvPr id="32" name="Picture 4" descr="V:\Marketing\Brochures\2015\North America\Foto ES 2010102102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92" t="40146" r="2126" b="18545"/>
          <a:stretch/>
        </p:blipFill>
        <p:spPr bwMode="auto">
          <a:xfrm>
            <a:off x="1126654" y="2640317"/>
            <a:ext cx="915297" cy="78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932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70870" y="13617"/>
            <a:ext cx="10971372" cy="1143265"/>
          </a:xfrm>
        </p:spPr>
        <p:txBody>
          <a:bodyPr/>
          <a:lstStyle/>
          <a:p>
            <a:r>
              <a:rPr lang="nl-NL" dirty="0">
                <a:latin typeface="+mj-lt"/>
              </a:rPr>
              <a:t>NH4 </a:t>
            </a:r>
            <a:r>
              <a:rPr lang="nl-NL" dirty="0" err="1">
                <a:latin typeface="+mj-lt"/>
              </a:rPr>
              <a:t>losses</a:t>
            </a:r>
            <a:r>
              <a:rPr lang="nl-NL" dirty="0">
                <a:latin typeface="+mj-lt"/>
              </a:rPr>
              <a:t> of </a:t>
            </a:r>
            <a:r>
              <a:rPr lang="nl-NL" dirty="0" err="1">
                <a:latin typeface="+mj-lt"/>
              </a:rPr>
              <a:t>manure</a:t>
            </a:r>
            <a:r>
              <a:rPr lang="nl-NL" dirty="0">
                <a:latin typeface="+mj-lt"/>
              </a:rPr>
              <a:t> </a:t>
            </a:r>
            <a:r>
              <a:rPr lang="nl-NL" dirty="0" err="1">
                <a:latin typeface="+mj-lt"/>
              </a:rPr>
              <a:t>application</a:t>
            </a:r>
            <a:r>
              <a:rPr lang="nl-NL" dirty="0">
                <a:latin typeface="+mj-lt"/>
              </a:rPr>
              <a:t> in </a:t>
            </a:r>
            <a:r>
              <a:rPr lang="nl-NL" dirty="0" err="1">
                <a:latin typeface="+mj-lt"/>
              </a:rPr>
              <a:t>relation</a:t>
            </a:r>
            <a:r>
              <a:rPr lang="nl-NL" dirty="0">
                <a:latin typeface="+mj-lt"/>
              </a:rPr>
              <a:t> </a:t>
            </a:r>
            <a:r>
              <a:rPr lang="nl-NL" dirty="0" err="1">
                <a:latin typeface="+mj-lt"/>
              </a:rPr>
              <a:t>to</a:t>
            </a:r>
            <a:r>
              <a:rPr lang="nl-NL" dirty="0">
                <a:latin typeface="+mj-lt"/>
              </a:rPr>
              <a:t> </a:t>
            </a:r>
            <a:r>
              <a:rPr lang="nl-NL" dirty="0" err="1">
                <a:latin typeface="+mj-lt"/>
              </a:rPr>
              <a:t>temperature</a:t>
            </a:r>
            <a:r>
              <a:rPr lang="nl-NL" dirty="0">
                <a:latin typeface="+mj-lt"/>
              </a:rPr>
              <a:t> </a:t>
            </a:r>
            <a:r>
              <a:rPr lang="nl-NL" dirty="0" err="1">
                <a:latin typeface="+mj-lt"/>
              </a:rPr>
              <a:t>and</a:t>
            </a:r>
            <a:r>
              <a:rPr lang="nl-NL" dirty="0">
                <a:latin typeface="+mj-lt"/>
              </a:rPr>
              <a:t> </a:t>
            </a:r>
            <a:r>
              <a:rPr lang="nl-NL" dirty="0" err="1">
                <a:latin typeface="+mj-lt"/>
              </a:rPr>
              <a:t>application</a:t>
            </a:r>
            <a:r>
              <a:rPr lang="nl-NL" dirty="0">
                <a:latin typeface="+mj-lt"/>
              </a:rPr>
              <a:t> </a:t>
            </a:r>
            <a:r>
              <a:rPr lang="nl-NL" dirty="0" err="1">
                <a:latin typeface="+mj-lt"/>
              </a:rPr>
              <a:t>method</a:t>
            </a:r>
            <a:endParaRPr lang="nl-NL" dirty="0">
              <a:latin typeface="+mj-lt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82" y="1112203"/>
            <a:ext cx="11017224" cy="475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kstvak 3"/>
          <p:cNvSpPr txBox="1">
            <a:spLocks noChangeArrowheads="1"/>
          </p:cNvSpPr>
          <p:nvPr/>
        </p:nvSpPr>
        <p:spPr bwMode="auto">
          <a:xfrm>
            <a:off x="262561" y="6237311"/>
            <a:ext cx="3377425" cy="307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9" tIns="45695" rIns="91389" bIns="45695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nl-NL" sz="1400" dirty="0"/>
              <a:t>Source: </a:t>
            </a:r>
            <a:r>
              <a:rPr lang="nl-NL" sz="1400" dirty="0" err="1"/>
              <a:t>Landmaschinenschule</a:t>
            </a:r>
            <a:r>
              <a:rPr lang="nl-NL" sz="1400" dirty="0"/>
              <a:t> </a:t>
            </a:r>
            <a:r>
              <a:rPr lang="nl-NL" sz="1400" dirty="0" err="1"/>
              <a:t>Triesdorf</a:t>
            </a:r>
            <a:endParaRPr lang="nl-NL" sz="1400" dirty="0"/>
          </a:p>
        </p:txBody>
      </p:sp>
      <p:sp>
        <p:nvSpPr>
          <p:cNvPr id="7" name="Tekstvak 6"/>
          <p:cNvSpPr txBox="1"/>
          <p:nvPr/>
        </p:nvSpPr>
        <p:spPr>
          <a:xfrm rot="16200000">
            <a:off x="-483652" y="2904993"/>
            <a:ext cx="2664296" cy="307726"/>
          </a:xfrm>
          <a:prstGeom prst="rect">
            <a:avLst/>
          </a:prstGeom>
          <a:solidFill>
            <a:srgbClr val="CCFFFF"/>
          </a:solidFill>
        </p:spPr>
        <p:txBody>
          <a:bodyPr wrap="square" lIns="91389" tIns="45695" rIns="91389" bIns="45695" rtlCol="0">
            <a:spAutoFit/>
          </a:bodyPr>
          <a:lstStyle/>
          <a:p>
            <a:r>
              <a:rPr lang="nl-NL" sz="1400" b="1" dirty="0" err="1"/>
              <a:t>Loss</a:t>
            </a:r>
            <a:r>
              <a:rPr lang="nl-NL" sz="1400" b="1" dirty="0"/>
              <a:t> in % of NH4-N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3862959" y="5301108"/>
            <a:ext cx="4392488" cy="276948"/>
          </a:xfrm>
          <a:prstGeom prst="rect">
            <a:avLst/>
          </a:prstGeom>
          <a:solidFill>
            <a:srgbClr val="CCFFFF"/>
          </a:solidFill>
        </p:spPr>
        <p:txBody>
          <a:bodyPr wrap="square" lIns="91389" tIns="45695" rIns="91389" bIns="45695" rtlCol="0">
            <a:spAutoFit/>
          </a:bodyPr>
          <a:lstStyle/>
          <a:p>
            <a:pPr algn="ctr"/>
            <a:r>
              <a:rPr lang="nl-NL" sz="1200" b="1" dirty="0" err="1"/>
              <a:t>Hours</a:t>
            </a:r>
            <a:r>
              <a:rPr lang="nl-NL" sz="1200" b="1" dirty="0"/>
              <a:t> </a:t>
            </a:r>
            <a:r>
              <a:rPr lang="nl-NL" sz="1200" b="1" dirty="0" err="1"/>
              <a:t>after</a:t>
            </a:r>
            <a:r>
              <a:rPr lang="nl-NL" sz="1200" b="1" dirty="0"/>
              <a:t> field </a:t>
            </a:r>
            <a:r>
              <a:rPr lang="nl-NL" sz="1200" b="1" dirty="0" err="1"/>
              <a:t>application</a:t>
            </a:r>
            <a:endParaRPr lang="nl-NL" sz="1200" b="1" dirty="0"/>
          </a:p>
        </p:txBody>
      </p:sp>
      <p:sp>
        <p:nvSpPr>
          <p:cNvPr id="2" name="Tekstvak 1"/>
          <p:cNvSpPr txBox="1"/>
          <p:nvPr/>
        </p:nvSpPr>
        <p:spPr>
          <a:xfrm>
            <a:off x="1414686" y="5532743"/>
            <a:ext cx="1728192" cy="276948"/>
          </a:xfrm>
          <a:prstGeom prst="rect">
            <a:avLst/>
          </a:prstGeom>
          <a:solidFill>
            <a:schemeClr val="bg1"/>
          </a:solidFill>
        </p:spPr>
        <p:txBody>
          <a:bodyPr wrap="square" lIns="91389" tIns="45695" rIns="91389" bIns="45695" rtlCol="0">
            <a:spAutoFit/>
          </a:bodyPr>
          <a:lstStyle/>
          <a:p>
            <a:r>
              <a:rPr lang="nl-NL" sz="1200" b="1" dirty="0" err="1"/>
              <a:t>Splash-plate</a:t>
            </a:r>
            <a:r>
              <a:rPr lang="nl-NL" sz="1200" b="1" dirty="0"/>
              <a:t>, 30°C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3574925" y="5520733"/>
            <a:ext cx="1656184" cy="276948"/>
          </a:xfrm>
          <a:prstGeom prst="rect">
            <a:avLst/>
          </a:prstGeom>
          <a:solidFill>
            <a:schemeClr val="bg1"/>
          </a:solidFill>
        </p:spPr>
        <p:txBody>
          <a:bodyPr wrap="square" lIns="91389" tIns="45695" rIns="91389" bIns="45695" rtlCol="0">
            <a:spAutoFit/>
          </a:bodyPr>
          <a:lstStyle/>
          <a:p>
            <a:r>
              <a:rPr lang="nl-NL" sz="1200" b="1" dirty="0" err="1"/>
              <a:t>Splash-plate</a:t>
            </a:r>
            <a:r>
              <a:rPr lang="nl-NL" sz="1200" b="1" dirty="0"/>
              <a:t>, 12°C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5735166" y="5526975"/>
            <a:ext cx="1656184" cy="276948"/>
          </a:xfrm>
          <a:prstGeom prst="rect">
            <a:avLst/>
          </a:prstGeom>
          <a:solidFill>
            <a:schemeClr val="bg1"/>
          </a:solidFill>
        </p:spPr>
        <p:txBody>
          <a:bodyPr wrap="square" lIns="91389" tIns="45695" rIns="91389" bIns="45695" rtlCol="0">
            <a:spAutoFit/>
          </a:bodyPr>
          <a:lstStyle/>
          <a:p>
            <a:r>
              <a:rPr lang="nl-NL" sz="1200" b="1" dirty="0" err="1"/>
              <a:t>Trailing-hose</a:t>
            </a:r>
            <a:r>
              <a:rPr lang="nl-NL" sz="1200" b="1" dirty="0"/>
              <a:t>, 18°C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7751390" y="5544066"/>
            <a:ext cx="1656184" cy="276948"/>
          </a:xfrm>
          <a:prstGeom prst="rect">
            <a:avLst/>
          </a:prstGeom>
          <a:solidFill>
            <a:schemeClr val="bg1"/>
          </a:solidFill>
        </p:spPr>
        <p:txBody>
          <a:bodyPr wrap="square" lIns="91389" tIns="45695" rIns="91389" bIns="45695" rtlCol="0">
            <a:spAutoFit/>
          </a:bodyPr>
          <a:lstStyle/>
          <a:p>
            <a:r>
              <a:rPr lang="nl-NL" sz="1200" b="1" dirty="0" err="1"/>
              <a:t>Trailing-shoe</a:t>
            </a:r>
            <a:r>
              <a:rPr lang="nl-NL" sz="1200" b="1" dirty="0"/>
              <a:t>, 18°C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9842743" y="5520732"/>
            <a:ext cx="1656184" cy="276948"/>
          </a:xfrm>
          <a:prstGeom prst="rect">
            <a:avLst/>
          </a:prstGeom>
          <a:solidFill>
            <a:schemeClr val="bg1"/>
          </a:solidFill>
        </p:spPr>
        <p:txBody>
          <a:bodyPr wrap="square" lIns="91389" tIns="45695" rIns="91389" bIns="45695" rtlCol="0">
            <a:spAutoFit/>
          </a:bodyPr>
          <a:lstStyle/>
          <a:p>
            <a:r>
              <a:rPr lang="nl-NL" sz="1200" b="1" dirty="0" err="1"/>
              <a:t>Trailing-shoe</a:t>
            </a:r>
            <a:r>
              <a:rPr lang="nl-NL" sz="1200" b="1" dirty="0"/>
              <a:t>, 12°C</a:t>
            </a:r>
          </a:p>
        </p:txBody>
      </p:sp>
    </p:spTree>
    <p:extLst>
      <p:ext uri="{BB962C8B-B14F-4D97-AF65-F5344CB8AC3E}">
        <p14:creationId xmlns:p14="http://schemas.microsoft.com/office/powerpoint/2010/main" val="4119883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-432669" y="0"/>
            <a:ext cx="7583855" cy="1143265"/>
          </a:xfrm>
        </p:spPr>
        <p:txBody>
          <a:bodyPr/>
          <a:lstStyle/>
          <a:p>
            <a:pPr eaLnBrk="1" hangingPunct="1"/>
            <a:r>
              <a:rPr lang="de-DE" sz="3300" dirty="0" err="1">
                <a:latin typeface="+mn-lt"/>
              </a:rPr>
              <a:t>Manure</a:t>
            </a:r>
            <a:r>
              <a:rPr lang="de-DE" sz="3300" dirty="0">
                <a:latin typeface="+mn-lt"/>
              </a:rPr>
              <a:t> </a:t>
            </a:r>
            <a:r>
              <a:rPr lang="de-DE" sz="3300" dirty="0" err="1">
                <a:latin typeface="+mn-lt"/>
              </a:rPr>
              <a:t>separation</a:t>
            </a:r>
            <a:r>
              <a:rPr lang="de-DE" sz="3300" dirty="0">
                <a:latin typeface="+mn-lt"/>
              </a:rPr>
              <a:t> </a:t>
            </a:r>
            <a:br>
              <a:rPr lang="de-DE" sz="3300" dirty="0">
                <a:latin typeface="+mn-lt"/>
              </a:rPr>
            </a:br>
            <a:r>
              <a:rPr lang="de-DE" sz="3300" dirty="0" err="1">
                <a:latin typeface="+mn-lt"/>
              </a:rPr>
              <a:t>for</a:t>
            </a:r>
            <a:r>
              <a:rPr lang="de-DE" sz="3300" dirty="0">
                <a:latin typeface="+mn-lt"/>
              </a:rPr>
              <a:t> </a:t>
            </a:r>
            <a:r>
              <a:rPr lang="de-DE" sz="3300" dirty="0" err="1">
                <a:latin typeface="+mn-lt"/>
              </a:rPr>
              <a:t>bedding</a:t>
            </a:r>
            <a:endParaRPr lang="de-DE" sz="3300" dirty="0">
              <a:latin typeface="+mn-lt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1197546"/>
            <a:ext cx="11978193" cy="3673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50" tIns="54425" rIns="108850" bIns="54425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Varela" pitchFamily="2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Varela" pitchFamily="2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Varela" pitchFamily="2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Varela" pitchFamily="2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arela" pitchFamily="2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Char char="-"/>
            </a:pPr>
            <a:r>
              <a:rPr lang="de-DE" sz="2100" kern="0" dirty="0">
                <a:latin typeface="Calibri" panose="020F0502020204030204" pitchFamily="34" charset="0"/>
              </a:rPr>
              <a:t>Volume </a:t>
            </a:r>
            <a:r>
              <a:rPr lang="de-DE" sz="2100" kern="0" dirty="0" err="1">
                <a:latin typeface="Calibri" panose="020F0502020204030204" pitchFamily="34" charset="0"/>
              </a:rPr>
              <a:t>reduction</a:t>
            </a:r>
            <a:r>
              <a:rPr lang="de-DE" sz="2100" kern="0" dirty="0">
                <a:latin typeface="Calibri" panose="020F0502020204030204" pitchFamily="34" charset="0"/>
              </a:rPr>
              <a:t> (</a:t>
            </a:r>
            <a:r>
              <a:rPr lang="de-DE" sz="2100" kern="0" dirty="0" err="1">
                <a:latin typeface="Calibri" panose="020F0502020204030204" pitchFamily="34" charset="0"/>
              </a:rPr>
              <a:t>less</a:t>
            </a:r>
            <a:r>
              <a:rPr lang="de-DE" sz="2100" kern="0" dirty="0">
                <a:latin typeface="Calibri" panose="020F0502020204030204" pitchFamily="34" charset="0"/>
              </a:rPr>
              <a:t> </a:t>
            </a:r>
            <a:r>
              <a:rPr lang="de-DE" sz="2100" kern="0" dirty="0" err="1">
                <a:latin typeface="Calibri" panose="020F0502020204030204" pitchFamily="34" charset="0"/>
              </a:rPr>
              <a:t>storage</a:t>
            </a:r>
            <a:r>
              <a:rPr lang="de-DE" sz="2100" kern="0" dirty="0">
                <a:latin typeface="Calibri" panose="020F0502020204030204" pitchFamily="34" charset="0"/>
              </a:rPr>
              <a:t> </a:t>
            </a:r>
            <a:r>
              <a:rPr lang="de-DE" sz="2100" kern="0" dirty="0" err="1">
                <a:latin typeface="Calibri" panose="020F0502020204030204" pitchFamily="34" charset="0"/>
              </a:rPr>
              <a:t>of</a:t>
            </a:r>
            <a:r>
              <a:rPr lang="de-DE" sz="2100" kern="0" dirty="0">
                <a:latin typeface="Calibri" panose="020F0502020204030204" pitchFamily="34" charset="0"/>
              </a:rPr>
              <a:t> </a:t>
            </a:r>
            <a:r>
              <a:rPr lang="de-DE" sz="2100" kern="0" dirty="0" err="1">
                <a:latin typeface="Calibri" panose="020F0502020204030204" pitchFamily="34" charset="0"/>
              </a:rPr>
              <a:t>liquids</a:t>
            </a:r>
            <a:r>
              <a:rPr lang="de-DE" sz="2100" kern="0" dirty="0">
                <a:latin typeface="Calibri" panose="020F0502020204030204" pitchFamily="34" charset="0"/>
              </a:rPr>
              <a:t>)</a:t>
            </a:r>
          </a:p>
          <a:p>
            <a:pPr>
              <a:buFontTx/>
              <a:buChar char="-"/>
            </a:pPr>
            <a:r>
              <a:rPr lang="de-DE" sz="2100" kern="0" dirty="0" err="1">
                <a:latin typeface="Calibri" panose="020F0502020204030204" pitchFamily="34" charset="0"/>
              </a:rPr>
              <a:t>Costsaving</a:t>
            </a:r>
            <a:r>
              <a:rPr lang="de-DE" sz="2100" kern="0" dirty="0">
                <a:latin typeface="Calibri" panose="020F0502020204030204" pitchFamily="34" charset="0"/>
              </a:rPr>
              <a:t> on </a:t>
            </a:r>
            <a:r>
              <a:rPr lang="de-DE" sz="2100" kern="0" dirty="0" err="1">
                <a:latin typeface="Calibri" panose="020F0502020204030204" pitchFamily="34" charset="0"/>
              </a:rPr>
              <a:t>transport</a:t>
            </a:r>
            <a:r>
              <a:rPr lang="de-DE" sz="2100" kern="0" dirty="0">
                <a:latin typeface="Calibri" panose="020F0502020204030204" pitchFamily="34" charset="0"/>
              </a:rPr>
              <a:t> </a:t>
            </a:r>
            <a:r>
              <a:rPr lang="de-DE" sz="2100" kern="0" dirty="0" err="1">
                <a:latin typeface="Calibri" panose="020F0502020204030204" pitchFamily="34" charset="0"/>
              </a:rPr>
              <a:t>of</a:t>
            </a:r>
            <a:r>
              <a:rPr lang="de-DE" sz="2100" kern="0" dirty="0">
                <a:latin typeface="Calibri" panose="020F0502020204030204" pitchFamily="34" charset="0"/>
              </a:rPr>
              <a:t> </a:t>
            </a:r>
            <a:r>
              <a:rPr lang="de-DE" sz="2100" kern="0" dirty="0" err="1">
                <a:latin typeface="Calibri" panose="020F0502020204030204" pitchFamily="34" charset="0"/>
              </a:rPr>
              <a:t>manure</a:t>
            </a:r>
            <a:endParaRPr lang="de-DE" sz="2100" kern="0" dirty="0"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de-DE" sz="2100" kern="0" dirty="0">
                <a:latin typeface="Calibri" panose="020F0502020204030204" pitchFamily="34" charset="0"/>
              </a:rPr>
              <a:t>Different </a:t>
            </a:r>
            <a:r>
              <a:rPr lang="de-DE" sz="2100" kern="0" dirty="0" err="1">
                <a:latin typeface="Calibri" panose="020F0502020204030204" pitchFamily="34" charset="0"/>
              </a:rPr>
              <a:t>contents</a:t>
            </a:r>
            <a:r>
              <a:rPr lang="de-DE" sz="2100" kern="0" dirty="0">
                <a:latin typeface="Calibri" panose="020F0502020204030204" pitchFamily="34" charset="0"/>
              </a:rPr>
              <a:t>, </a:t>
            </a:r>
            <a:r>
              <a:rPr lang="de-DE" sz="2100" kern="0" dirty="0" err="1">
                <a:latin typeface="Calibri" panose="020F0502020204030204" pitchFamily="34" charset="0"/>
              </a:rPr>
              <a:t>optimum</a:t>
            </a:r>
            <a:r>
              <a:rPr lang="de-DE" sz="2100" kern="0" dirty="0">
                <a:latin typeface="Calibri" panose="020F0502020204030204" pitchFamily="34" charset="0"/>
              </a:rPr>
              <a:t> </a:t>
            </a:r>
            <a:r>
              <a:rPr lang="de-DE" sz="2100" kern="0" dirty="0" err="1">
                <a:latin typeface="Calibri" panose="020F0502020204030204" pitchFamily="34" charset="0"/>
              </a:rPr>
              <a:t>manure</a:t>
            </a:r>
            <a:r>
              <a:rPr lang="de-DE" sz="2100" kern="0" dirty="0">
                <a:latin typeface="Calibri" panose="020F0502020204030204" pitchFamily="34" charset="0"/>
              </a:rPr>
              <a:t> </a:t>
            </a:r>
            <a:r>
              <a:rPr lang="de-DE" sz="2100" kern="0" dirty="0" err="1">
                <a:latin typeface="Calibri" panose="020F0502020204030204" pitchFamily="34" charset="0"/>
              </a:rPr>
              <a:t>planning</a:t>
            </a:r>
            <a:endParaRPr lang="de-DE" sz="2100" kern="0" dirty="0"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de-DE" sz="2100" kern="0" dirty="0" err="1">
                <a:latin typeface="Calibri" panose="020F0502020204030204" pitchFamily="34" charset="0"/>
              </a:rPr>
              <a:t>Saving</a:t>
            </a:r>
            <a:r>
              <a:rPr lang="de-DE" sz="2100" kern="0" dirty="0">
                <a:latin typeface="Calibri" panose="020F0502020204030204" pitchFamily="34" charset="0"/>
              </a:rPr>
              <a:t> on </a:t>
            </a:r>
            <a:r>
              <a:rPr lang="de-DE" sz="2100" kern="0" dirty="0" err="1">
                <a:latin typeface="Calibri" panose="020F0502020204030204" pitchFamily="34" charset="0"/>
              </a:rPr>
              <a:t>sawdust</a:t>
            </a:r>
            <a:endParaRPr lang="de-DE" sz="2100" kern="0" dirty="0"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de-DE" sz="2100" kern="0" dirty="0" err="1">
                <a:latin typeface="Calibri" panose="020F0502020204030204" pitchFamily="34" charset="0"/>
              </a:rPr>
              <a:t>Composting</a:t>
            </a:r>
            <a:r>
              <a:rPr lang="de-DE" sz="2100" kern="0" dirty="0">
                <a:latin typeface="Calibri" panose="020F0502020204030204" pitchFamily="34" charset="0"/>
              </a:rPr>
              <a:t> / </a:t>
            </a:r>
            <a:r>
              <a:rPr lang="de-DE" sz="2100" kern="0" dirty="0" err="1">
                <a:latin typeface="Calibri" panose="020F0502020204030204" pitchFamily="34" charset="0"/>
              </a:rPr>
              <a:t>Hygiënisation</a:t>
            </a:r>
            <a:endParaRPr lang="de-DE" sz="2100" kern="0" dirty="0"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endParaRPr lang="de-DE" sz="1700" b="1" kern="0" dirty="0">
              <a:latin typeface="+mn-lt"/>
            </a:endParaRPr>
          </a:p>
        </p:txBody>
      </p:sp>
      <p:pic>
        <p:nvPicPr>
          <p:cNvPr id="5" name="Afbeelding 4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74380" y="3285780"/>
            <a:ext cx="5701116" cy="25429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6" b="16057"/>
          <a:stretch/>
        </p:blipFill>
        <p:spPr bwMode="auto">
          <a:xfrm>
            <a:off x="300271" y="3285779"/>
            <a:ext cx="5887672" cy="2546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337" y="260708"/>
            <a:ext cx="5759889" cy="28809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46347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50590" y="-242614"/>
            <a:ext cx="10971372" cy="1143265"/>
          </a:xfrm>
        </p:spPr>
        <p:txBody>
          <a:bodyPr/>
          <a:lstStyle/>
          <a:p>
            <a:r>
              <a:rPr lang="nl-NL" dirty="0" err="1">
                <a:latin typeface="Calibri" panose="020F0502020204030204" pitchFamily="34" charset="0"/>
              </a:rPr>
              <a:t>Available</a:t>
            </a:r>
            <a:r>
              <a:rPr lang="nl-NL" dirty="0">
                <a:latin typeface="Calibri" panose="020F0502020204030204" pitchFamily="34" charset="0"/>
              </a:rPr>
              <a:t> low-</a:t>
            </a:r>
            <a:r>
              <a:rPr lang="nl-NL" dirty="0" err="1">
                <a:latin typeface="Calibri" panose="020F0502020204030204" pitchFamily="34" charset="0"/>
              </a:rPr>
              <a:t>emission</a:t>
            </a:r>
            <a:r>
              <a:rPr lang="nl-NL" dirty="0">
                <a:latin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</a:rPr>
              <a:t>application</a:t>
            </a:r>
            <a:r>
              <a:rPr lang="nl-NL" dirty="0">
                <a:latin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</a:rPr>
              <a:t>technologies</a:t>
            </a:r>
            <a:endParaRPr lang="nl-NL" dirty="0"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4" t="38683" r="22634" b="17178"/>
          <a:stretch/>
        </p:blipFill>
        <p:spPr bwMode="auto">
          <a:xfrm>
            <a:off x="1774726" y="1262718"/>
            <a:ext cx="3468998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" t="21962" r="20515"/>
          <a:stretch/>
        </p:blipFill>
        <p:spPr bwMode="auto">
          <a:xfrm>
            <a:off x="6023198" y="1262718"/>
            <a:ext cx="3468998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V:\Marketing\Brochures\2015\North America\Foto Sproeiboom IMG_592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7" b="15148"/>
          <a:stretch/>
        </p:blipFill>
        <p:spPr bwMode="auto">
          <a:xfrm>
            <a:off x="46534" y="4205144"/>
            <a:ext cx="3415968" cy="166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V:\Marketing\Brochures\2015\North America\Foto Premium Int2015081701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8" t="37913" b="24174"/>
          <a:stretch/>
        </p:blipFill>
        <p:spPr bwMode="auto">
          <a:xfrm>
            <a:off x="3574926" y="4205144"/>
            <a:ext cx="4248472" cy="167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V:\Marketing\Brochures\2015\North America\Foto ES 2010102102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6" b="18545"/>
          <a:stretch/>
        </p:blipFill>
        <p:spPr bwMode="auto">
          <a:xfrm>
            <a:off x="7907665" y="4098458"/>
            <a:ext cx="4248472" cy="178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774726" y="961777"/>
            <a:ext cx="3468998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400" dirty="0" err="1"/>
              <a:t>Shallow</a:t>
            </a:r>
            <a:r>
              <a:rPr lang="nl-NL" sz="1400" dirty="0"/>
              <a:t> Disc-injector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6023198" y="961777"/>
            <a:ext cx="3468998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400" dirty="0" err="1"/>
              <a:t>Arrable</a:t>
            </a:r>
            <a:r>
              <a:rPr lang="nl-NL" sz="1400" dirty="0"/>
              <a:t> injector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19029" y="3897367"/>
            <a:ext cx="3468998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400" dirty="0"/>
              <a:t>Surface </a:t>
            </a:r>
            <a:r>
              <a:rPr lang="nl-NL" sz="1400" dirty="0" err="1"/>
              <a:t>spreading</a:t>
            </a:r>
            <a:r>
              <a:rPr lang="nl-NL" sz="1400" dirty="0"/>
              <a:t> (</a:t>
            </a:r>
            <a:r>
              <a:rPr lang="nl-NL" sz="1400" dirty="0" err="1"/>
              <a:t>splash-plate</a:t>
            </a:r>
            <a:r>
              <a:rPr lang="nl-NL" sz="1400" dirty="0"/>
              <a:t>)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3574926" y="3895878"/>
            <a:ext cx="4248472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400" dirty="0" err="1"/>
              <a:t>Trailing-hose</a:t>
            </a:r>
            <a:r>
              <a:rPr lang="nl-NL" sz="1400" dirty="0"/>
              <a:t> applicator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7907665" y="3894389"/>
            <a:ext cx="4248472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400" dirty="0" err="1"/>
              <a:t>Trailing-shoe</a:t>
            </a:r>
            <a:r>
              <a:rPr lang="nl-NL" sz="1400" dirty="0"/>
              <a:t> applicator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1750" y="99784"/>
            <a:ext cx="107950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503151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4_Wageningen UR">
  <a:themeElements>
    <a:clrScheme name="Wageningen UR witte achtergrond">
      <a:dk1>
        <a:srgbClr val="005172"/>
      </a:dk1>
      <a:lt1>
        <a:srgbClr val="FFFFFF"/>
      </a:lt1>
      <a:dk2>
        <a:srgbClr val="34B233"/>
      </a:dk2>
      <a:lt2>
        <a:srgbClr val="005172"/>
      </a:lt2>
      <a:accent1>
        <a:srgbClr val="519FD7"/>
      </a:accent1>
      <a:accent2>
        <a:srgbClr val="A59D95"/>
      </a:accent2>
      <a:accent3>
        <a:srgbClr val="D5D2CA"/>
      </a:accent3>
      <a:accent4>
        <a:srgbClr val="FF7900"/>
      </a:accent4>
      <a:accent5>
        <a:srgbClr val="00549F"/>
      </a:accent5>
      <a:accent6>
        <a:srgbClr val="000000"/>
      </a:accent6>
      <a:hlink>
        <a:srgbClr val="00549F"/>
      </a:hlink>
      <a:folHlink>
        <a:srgbClr val="000000"/>
      </a:folHlink>
    </a:clrScheme>
    <a:fontScheme name="Wageningen U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accent3"/>
        </a:solidFill>
      </a:spPr>
      <a:bodyPr wrap="none" rtlCol="0">
        <a:spAutoFit/>
      </a:bodyPr>
      <a:lstStyle>
        <a:defPPr>
          <a:lnSpc>
            <a:spcPts val="1800"/>
          </a:lnSpc>
          <a:defRPr sz="1400" dirty="0" err="1" smtClean="0">
            <a:latin typeface="Verdana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Blanco presentatie_nieuw logo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32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32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co presentatie_nieuw logo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32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32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lanco presentatie_nieuw logo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32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32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703</Words>
  <Application>Microsoft Office PowerPoint</Application>
  <PresentationFormat>自定义</PresentationFormat>
  <Paragraphs>123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15</vt:i4>
      </vt:variant>
    </vt:vector>
  </HeadingPairs>
  <TitlesOfParts>
    <vt:vector size="28" baseType="lpstr">
      <vt:lpstr>Helvetica Light</vt:lpstr>
      <vt:lpstr>Varela</vt:lpstr>
      <vt:lpstr>宋体</vt:lpstr>
      <vt:lpstr>Arial</vt:lpstr>
      <vt:lpstr>Calibri</vt:lpstr>
      <vt:lpstr>Helvetica</vt:lpstr>
      <vt:lpstr>Verdana</vt:lpstr>
      <vt:lpstr>Wingdings</vt:lpstr>
      <vt:lpstr>Kantoorthema</vt:lpstr>
      <vt:lpstr>14_Wageningen UR</vt:lpstr>
      <vt:lpstr>Blanco presentatie_nieuw logo</vt:lpstr>
      <vt:lpstr>1_Blanco presentatie_nieuw logo</vt:lpstr>
      <vt:lpstr>2_Blanco presentatie_nieuw logo</vt:lpstr>
      <vt:lpstr>PowerPoint 演示文稿</vt:lpstr>
      <vt:lpstr>Project and aim</vt:lpstr>
      <vt:lpstr>Popular manure treatment technologies in the Netherlands </vt:lpstr>
      <vt:lpstr>PowerPoint 演示文稿</vt:lpstr>
      <vt:lpstr>Company introduction</vt:lpstr>
      <vt:lpstr>Efficiency of application methods</vt:lpstr>
      <vt:lpstr>NH4 losses of manure application in relation to temperature and application method</vt:lpstr>
      <vt:lpstr>Manure separation  for bedding</vt:lpstr>
      <vt:lpstr>Available low-emission application technologies</vt:lpstr>
      <vt:lpstr>Wide range of tanks and supply-hose system available</vt:lpstr>
      <vt:lpstr>Tank with alley-scraper</vt:lpstr>
      <vt:lpstr>Manure separation and composting equipment</vt:lpstr>
      <vt:lpstr>Realtime manure analysing with NIRS technology</vt:lpstr>
      <vt:lpstr>Businessplan top Chinese Market</vt:lpstr>
      <vt:lpstr>Next steps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Walter Veenhuis</dc:creator>
  <cp:lastModifiedBy>jie yan</cp:lastModifiedBy>
  <cp:revision>28</cp:revision>
  <dcterms:created xsi:type="dcterms:W3CDTF">2016-12-06T13:08:52Z</dcterms:created>
  <dcterms:modified xsi:type="dcterms:W3CDTF">2016-12-08T04:36:49Z</dcterms:modified>
</cp:coreProperties>
</file>